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9505950" cy="6800850"/>
  <p:notesSz cx="6800850" cy="9505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9" autoAdjust="0"/>
    <p:restoredTop sz="94660"/>
  </p:normalViewPr>
  <p:slideViewPr>
    <p:cSldViewPr>
      <p:cViewPr varScale="1">
        <p:scale>
          <a:sx n="98" d="100"/>
          <a:sy n="98" d="100"/>
        </p:scale>
        <p:origin x="484" y="60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SK9HycUy3NU&amp;t=1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cLYg_M5jo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050947" y="908888"/>
            <a:ext cx="1058151" cy="1878510"/>
            <a:chOff x="8050947" y="908888"/>
            <a:chExt cx="1058151" cy="187851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7540470" y="113764"/>
              <a:ext cx="2839676" cy="386504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8118658" y="2197056"/>
              <a:ext cx="1011181" cy="73108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7846" y="-30789"/>
            <a:ext cx="9560454" cy="805183"/>
            <a:chOff x="-27846" y="-30789"/>
            <a:chExt cx="9560454" cy="805183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4349789" y="-4408424"/>
              <a:ext cx="805183" cy="9560454"/>
              <a:chOff x="4349789" y="-4408424"/>
              <a:chExt cx="805183" cy="9560454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16200000">
                <a:off x="4349789" y="-4408424"/>
                <a:ext cx="805183" cy="956045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723237" y="596838"/>
              <a:ext cx="8058288" cy="63900"/>
              <a:chOff x="723237" y="596838"/>
              <a:chExt cx="8058288" cy="63900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723237" y="596838"/>
                <a:ext cx="8058288" cy="63900"/>
              </a:xfrm>
              <a:prstGeom prst="rect">
                <a:avLst/>
              </a:prstGeom>
            </p:spPr>
          </p:pic>
        </p:grpSp>
      </p:grpSp>
      <p:grpSp>
        <p:nvGrpSpPr>
          <p:cNvPr id="1005" name="그룹 1005"/>
          <p:cNvGrpSpPr/>
          <p:nvPr/>
        </p:nvGrpSpPr>
        <p:grpSpPr>
          <a:xfrm>
            <a:off x="534736" y="2586040"/>
            <a:ext cx="8574361" cy="3807774"/>
            <a:chOff x="534736" y="2586040"/>
            <a:chExt cx="8574361" cy="3807774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534736" y="2696113"/>
              <a:ext cx="8574361" cy="114425"/>
              <a:chOff x="534736" y="2696113"/>
              <a:chExt cx="8574361" cy="11442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34736" y="2696113"/>
                <a:ext cx="8574361" cy="11442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534736" y="2586040"/>
              <a:ext cx="8563839" cy="71761"/>
              <a:chOff x="534736" y="2586040"/>
              <a:chExt cx="8563839" cy="71761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4736" y="2586040"/>
                <a:ext cx="8563839" cy="71761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534736" y="6322052"/>
              <a:ext cx="8563839" cy="71761"/>
              <a:chOff x="534736" y="6322052"/>
              <a:chExt cx="8563839" cy="71761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34736" y="6322052"/>
                <a:ext cx="8563839" cy="71761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5090381" y="774394"/>
            <a:ext cx="1712960" cy="1712960"/>
            <a:chOff x="5090381" y="774394"/>
            <a:chExt cx="1712960" cy="171296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090381" y="774394"/>
              <a:ext cx="1712960" cy="171296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095455" y="1239627"/>
            <a:ext cx="1313831" cy="1313831"/>
            <a:chOff x="6095455" y="1239627"/>
            <a:chExt cx="1313831" cy="131383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9960000">
              <a:off x="6095455" y="1239627"/>
              <a:ext cx="1313831" cy="1313831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 rotWithShape="1">
          <a:blip r:embed="rId10"/>
          <a:stretch>
            <a:fillRect/>
          </a:stretch>
        </p:blipFill>
        <p:spPr>
          <a:xfrm>
            <a:off x="284896" y="860644"/>
            <a:ext cx="5722552" cy="218533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424897" y="3364059"/>
            <a:ext cx="9059524" cy="2895238"/>
          </a:xfrm>
          <a:prstGeom prst="rect">
            <a:avLst/>
          </a:prstGeom>
        </p:spPr>
      </p:pic>
      <p:pic>
        <p:nvPicPr>
          <p:cNvPr id="1011" name="그림 1010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7572375" y="5285413"/>
            <a:ext cx="1752599" cy="1239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7846" y="-30789"/>
            <a:ext cx="9560454" cy="805183"/>
            <a:chOff x="-27846" y="-30789"/>
            <a:chExt cx="9560454" cy="805183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349789" y="-4408424"/>
              <a:ext cx="805183" cy="9560454"/>
              <a:chOff x="4349789" y="-4408424"/>
              <a:chExt cx="805183" cy="956045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 rot="16200000">
                <a:off x="4349789" y="-4408424"/>
                <a:ext cx="805183" cy="956045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23237" y="596838"/>
              <a:ext cx="8058288" cy="63900"/>
              <a:chOff x="723237" y="596838"/>
              <a:chExt cx="8058288" cy="6390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723237" y="596838"/>
                <a:ext cx="8058288" cy="63900"/>
              </a:xfrm>
              <a:prstGeom prst="rect">
                <a:avLst/>
              </a:prstGeom>
            </p:spPr>
          </p:pic>
        </p:grpSp>
      </p:grpSp>
      <p:pic>
        <p:nvPicPr>
          <p:cNvPr id="10" name="Object 9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48330" y="1426386"/>
            <a:ext cx="9553092" cy="53736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70859" y="-84213"/>
            <a:ext cx="4377676" cy="125761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306217" y="793382"/>
            <a:ext cx="5372857" cy="81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7846" y="-30789"/>
            <a:ext cx="9560454" cy="805183"/>
            <a:chOff x="-27846" y="-30789"/>
            <a:chExt cx="9560454" cy="805183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4349789" y="-4408424"/>
              <a:ext cx="805183" cy="9560454"/>
              <a:chOff x="4349789" y="-4408424"/>
              <a:chExt cx="805183" cy="956045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 rot="16200000">
                <a:off x="4349789" y="-4408424"/>
                <a:ext cx="805183" cy="956045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723237" y="596838"/>
              <a:ext cx="8058288" cy="63900"/>
              <a:chOff x="723237" y="596838"/>
              <a:chExt cx="8058288" cy="6390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723237" y="596838"/>
                <a:ext cx="8058288" cy="63900"/>
              </a:xfrm>
              <a:prstGeom prst="rect">
                <a:avLst/>
              </a:prstGeom>
            </p:spPr>
          </p:pic>
        </p:grpSp>
      </p:grpSp>
      <p:pic>
        <p:nvPicPr>
          <p:cNvPr id="10" name="Object 9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1453571"/>
            <a:ext cx="9504762" cy="534642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89907" y="-18785"/>
            <a:ext cx="5964610" cy="185352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433354" y="793382"/>
            <a:ext cx="3245752" cy="81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숙희 김</cp:lastModifiedBy>
  <cp:revision>7</cp:revision>
  <dcterms:created xsi:type="dcterms:W3CDTF">2024-05-02T15:29:48Z</dcterms:created>
  <dcterms:modified xsi:type="dcterms:W3CDTF">2025-02-26T12:08:26Z</dcterms:modified>
  <cp:version/>
</cp:coreProperties>
</file>