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32FC66-F92B-47FA-AB0B-63E6D7C33B6A}" v="3" dt="2026-02-11T04:44:02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45" d="100"/>
          <a:sy n="45" d="100"/>
        </p:scale>
        <p:origin x="1684" y="30"/>
      </p:cViewPr>
      <p:guideLst/>
    </p:cSldViewPr>
  </p:slideViewPr>
  <p:notesTextViewPr>
    <p:cViewPr>
      <p:scale>
        <a:sx n="1" d="1"/>
        <a:sy n="1" d="1"/>
      </p:scale>
      <p:origin x="0" y="-9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매원초100" userId="3a13f293-e7db-45de-bd2e-2ee7a691e83c" providerId="ADAL" clId="{17267FB6-456F-40D0-87FD-DBDE468284D9}"/>
    <pc:docChg chg="modSld">
      <pc:chgData name="매원초100" userId="3a13f293-e7db-45de-bd2e-2ee7a691e83c" providerId="ADAL" clId="{17267FB6-456F-40D0-87FD-DBDE468284D9}" dt="2026-02-11T04:44:11.504" v="50" actId="20577"/>
      <pc:docMkLst>
        <pc:docMk/>
      </pc:docMkLst>
      <pc:sldChg chg="modNotesTx">
        <pc:chgData name="매원초100" userId="3a13f293-e7db-45de-bd2e-2ee7a691e83c" providerId="ADAL" clId="{17267FB6-456F-40D0-87FD-DBDE468284D9}" dt="2026-02-11T04:44:11.504" v="50" actId="20577"/>
        <pc:sldMkLst>
          <pc:docMk/>
          <pc:sldMk cId="1795585099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027F6-AF30-41D6-9015-F7762B9A7F10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5F557-87D0-4050-9045-FBF29E13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65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환경기념일</a:t>
            </a:r>
            <a:r>
              <a:rPr lang="en-US" altLang="ko-KR" dirty="0"/>
              <a:t>(</a:t>
            </a:r>
            <a:r>
              <a:rPr lang="ko-KR" altLang="en-US" dirty="0"/>
              <a:t>에너지의 날</a:t>
            </a:r>
            <a:r>
              <a:rPr lang="en-US" altLang="ko-KR" dirty="0"/>
              <a:t>) </a:t>
            </a:r>
            <a:r>
              <a:rPr lang="ko-KR" altLang="en-US" dirty="0"/>
              <a:t>카드뉴스 디자인 수정 링크</a:t>
            </a:r>
            <a:r>
              <a:rPr lang="en-US" altLang="ko-KR" dirty="0"/>
              <a:t>(</a:t>
            </a:r>
            <a:r>
              <a:rPr lang="ko-KR" altLang="en-US" dirty="0"/>
              <a:t>우측 하단 설정</a:t>
            </a:r>
            <a:r>
              <a:rPr lang="en-US" altLang="ko-KR" dirty="0"/>
              <a:t>-</a:t>
            </a:r>
            <a:r>
              <a:rPr lang="ko-KR" altLang="en-US" dirty="0"/>
              <a:t>복제하기</a:t>
            </a:r>
            <a:r>
              <a:rPr lang="en-US" altLang="ko-KR" dirty="0"/>
              <a:t>): https://www.miricanvas.com/v2/design2/v/39fde322-751d-4a47-96a8-7038101e2a5d</a:t>
            </a:r>
            <a:endParaRPr lang="en-US" dirty="0"/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5F557-87D0-4050-9045-FBF29E13C6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8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5F557-87D0-4050-9045-FBF29E13C6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71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5F557-87D0-4050-9045-FBF29E13C6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1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767462"/>
            <a:ext cx="9179799" cy="3759917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5672376"/>
            <a:ext cx="8099822" cy="2607442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3A08-4A31-43F4-BA48-5BE7BDE5871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8DC0-C754-4111-9757-4B10250EF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1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3A08-4A31-43F4-BA48-5BE7BDE5871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8DC0-C754-4111-9757-4B10250EF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7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574987"/>
            <a:ext cx="2328699" cy="91523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574987"/>
            <a:ext cx="6851100" cy="91523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3A08-4A31-43F4-BA48-5BE7BDE5871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8DC0-C754-4111-9757-4B10250EF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1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3A08-4A31-43F4-BA48-5BE7BDE5871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8DC0-C754-4111-9757-4B10250EF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2692444"/>
            <a:ext cx="9314796" cy="4492401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7227345"/>
            <a:ext cx="9314796" cy="2362447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>
                    <a:tint val="82000"/>
                  </a:schemeClr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82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82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3A08-4A31-43F4-BA48-5BE7BDE5871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8DC0-C754-4111-9757-4B10250EF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3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2874937"/>
            <a:ext cx="4589899" cy="685235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2874937"/>
            <a:ext cx="4589899" cy="685235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3A08-4A31-43F4-BA48-5BE7BDE5871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8DC0-C754-4111-9757-4B10250EF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6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74990"/>
            <a:ext cx="9314796" cy="208745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2647443"/>
            <a:ext cx="4568805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3944914"/>
            <a:ext cx="4568805" cy="580237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2647443"/>
            <a:ext cx="4591306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3944914"/>
            <a:ext cx="4591306" cy="580237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3A08-4A31-43F4-BA48-5BE7BDE5871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8DC0-C754-4111-9757-4B10250EF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6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3A08-4A31-43F4-BA48-5BE7BDE5871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8DC0-C754-4111-9757-4B10250EF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4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3A08-4A31-43F4-BA48-5BE7BDE5871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8DC0-C754-4111-9757-4B10250EF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554968"/>
            <a:ext cx="5467380" cy="7674832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3A08-4A31-43F4-BA48-5BE7BDE5871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8DC0-C754-4111-9757-4B10250EF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5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554968"/>
            <a:ext cx="5467380" cy="7674832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3A08-4A31-43F4-BA48-5BE7BDE5871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8DC0-C754-4111-9757-4B10250EF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1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874937"/>
            <a:ext cx="931479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223A08-4A31-43F4-BA48-5BE7BDE5871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168DC0-C754-4111-9757-4B10250EF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3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만화 영화, 인간의 얼굴, 클립아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E02BC75-A8D8-CA8B-B989-D6127F204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4" y="257024"/>
            <a:ext cx="10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85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51CE4-A95F-475D-7EA3-20ED40CEC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사람, 재미있는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74D9D29-229D-7B70-05D6-368E3C408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4" y="257024"/>
            <a:ext cx="10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5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E8849-2981-7622-E86D-B2077E4B2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32FDF48-393A-F0D8-7771-14BD0723C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4" y="257024"/>
            <a:ext cx="10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7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67FFB-6492-3360-B248-044113D39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만화 영화, 의류, 클립아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86D2AD4-9768-2944-B041-DED9BD3A9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4" y="257024"/>
            <a:ext cx="10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0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6A16F-54AF-974C-55BE-1766CE366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만화 영화, 의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F082055-E419-9DE9-775E-53A8EE3F6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4" y="257024"/>
            <a:ext cx="10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79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EA2F6-7E2E-A0AA-4052-CBFAB95E3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인간의 얼굴, 만화 영화, 일러스트레이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6E6BE08-4AA1-CFCE-0A83-9FEE71337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4" y="257024"/>
            <a:ext cx="10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98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34</Words>
  <Application>Microsoft Office PowerPoint</Application>
  <PresentationFormat>사용자 지정</PresentationFormat>
  <Paragraphs>4</Paragraphs>
  <Slides>6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매원초100</dc:creator>
  <cp:lastModifiedBy>매원초100</cp:lastModifiedBy>
  <cp:revision>1</cp:revision>
  <dcterms:created xsi:type="dcterms:W3CDTF">2026-02-11T04:21:51Z</dcterms:created>
  <dcterms:modified xsi:type="dcterms:W3CDTF">2026-02-11T04:44:17Z</dcterms:modified>
</cp:coreProperties>
</file>