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49" d="100"/>
          <a:sy n="49" d="100"/>
        </p:scale>
        <p:origin x="2150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매원초100" userId="3a13f293-e7db-45de-bd2e-2ee7a691e83c" providerId="ADAL" clId="{17267FB6-456F-40D0-87FD-DBDE468284D9}"/>
    <pc:docChg chg="modSld">
      <pc:chgData name="매원초100" userId="3a13f293-e7db-45de-bd2e-2ee7a691e83c" providerId="ADAL" clId="{17267FB6-456F-40D0-87FD-DBDE468284D9}" dt="2026-02-11T04:41:30.491" v="43" actId="20577"/>
      <pc:docMkLst>
        <pc:docMk/>
      </pc:docMkLst>
      <pc:sldChg chg="modNotesTx">
        <pc:chgData name="매원초100" userId="3a13f293-e7db-45de-bd2e-2ee7a691e83c" providerId="ADAL" clId="{17267FB6-456F-40D0-87FD-DBDE468284D9}" dt="2026-02-11T04:41:30.491" v="43" actId="20577"/>
        <pc:sldMkLst>
          <pc:docMk/>
          <pc:sldMk cId="2938347803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07B12-AD76-431A-B204-F6A236BDB97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A103-D486-45F2-9989-EC539CCD2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34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환경기념일 학급행사 디자인 수정 링크</a:t>
            </a:r>
            <a:r>
              <a:rPr lang="en-US" altLang="ko-KR" dirty="0"/>
              <a:t>(</a:t>
            </a:r>
            <a:r>
              <a:rPr lang="ko-KR" altLang="en-US" dirty="0"/>
              <a:t>우측 하단 설정</a:t>
            </a:r>
            <a:r>
              <a:rPr lang="en-US" altLang="ko-KR" dirty="0"/>
              <a:t>-</a:t>
            </a:r>
            <a:r>
              <a:rPr lang="ko-KR" altLang="en-US" dirty="0"/>
              <a:t>복제하기</a:t>
            </a:r>
            <a:r>
              <a:rPr lang="en-US" altLang="ko-KR" dirty="0"/>
              <a:t>): https://www.miricanvas.com/v2/design2/v/7ed66895-b9a7-49cd-8f38-bdcc6e054bb5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6A103-D486-45F2-9989-EC539CCD29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33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3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8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2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3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7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5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6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9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5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8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5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, 의류, 인간의 얼굴, 사람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A49EF38-33CE-CB80-BD92-B0280B53EB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347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28</Words>
  <Application>Microsoft Office PowerPoint</Application>
  <PresentationFormat>A4 용지(210x297mm)</PresentationFormat>
  <Paragraphs>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매원초100</dc:creator>
  <cp:lastModifiedBy>매원초100</cp:lastModifiedBy>
  <cp:revision>1</cp:revision>
  <dcterms:created xsi:type="dcterms:W3CDTF">2026-02-11T04:29:55Z</dcterms:created>
  <dcterms:modified xsi:type="dcterms:W3CDTF">2026-02-11T04:41:33Z</dcterms:modified>
</cp:coreProperties>
</file>