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trictFirstAndLastChars="0" autoCompressPictures="0">
  <p:sldMasterIdLst>
    <p:sldMasterId id="2147483648" r:id="rId1"/>
  </p:sldMasterIdLst>
  <p:notesMasterIdLst>
    <p:notesMasterId r:id="rId2"/>
  </p:notesMasterIdLst>
  <p:sldIdLst>
    <p:sldId id="256" r:id="rId3"/>
    <p:sldId id="257" r:id="rId4"/>
    <p:sldId id="265" r:id="rId5"/>
    <p:sldId id="297" r:id="rId6"/>
    <p:sldId id="262" r:id="rId7"/>
    <p:sldId id="289" r:id="rId8"/>
    <p:sldId id="267" r:id="rId9"/>
    <p:sldId id="290" r:id="rId10"/>
    <p:sldId id="288" r:id="rId11"/>
    <p:sldId id="298" r:id="rId12"/>
    <p:sldId id="299" r:id="rId13"/>
    <p:sldId id="307" r:id="rId14"/>
    <p:sldId id="273" r:id="rId15"/>
    <p:sldId id="285" r:id="rId16"/>
    <p:sldId id="286" r:id="rId17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prnPr scaleToFitPaper="1"/>
  <p:showPr showNarration="1"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extLst>
    <p:ext uri="ACF4677E-8BD2-47ae-8A1F-98590045965D">
      <hp:hncThemeShow xmlns:hp="http://schemas.haansoft.com/office/presentation/8.0" themeShowType="1" themeSkinType="1" themeTransitionType="1" useThemeTransition="1" byMouseClick="1" attrType="1" dur="2000"/>
    </p:ext>
  </p:extLst>
</p:presentationPr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/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 snapVertSplitter="1">
    <p:restoredLeft sz="12579"/>
    <p:restoredTop sz="90000"/>
  </p:normalViewPr>
  <p:slideViewPr>
    <p:cSldViewPr snapToGrid="0" snapToObjects="1">
      <p:cViewPr varScale="1">
        <p:scale>
          <a:sx n="100" d="100"/>
          <a:sy n="100" d="100"/>
        </p:scale>
        <p:origin x="0" y="0"/>
      </p:cViewPr>
      <p:guideLst>
        <p:guide orient="horz" pos="2154"/>
        <p:guide pos="383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9" cy="72009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10" Type="http://schemas.openxmlformats.org/officeDocument/2006/relationships/slide" Target="slides/slide8.xml"  /><Relationship Id="rId11" Type="http://schemas.openxmlformats.org/officeDocument/2006/relationships/slide" Target="slides/slide9.xml"  /><Relationship Id="rId12" Type="http://schemas.openxmlformats.org/officeDocument/2006/relationships/slide" Target="slides/slide10.xml"  /><Relationship Id="rId13" Type="http://schemas.openxmlformats.org/officeDocument/2006/relationships/slide" Target="slides/slide11.xml"  /><Relationship Id="rId14" Type="http://schemas.openxmlformats.org/officeDocument/2006/relationships/slide" Target="slides/slide12.xml"  /><Relationship Id="rId15" Type="http://schemas.openxmlformats.org/officeDocument/2006/relationships/slide" Target="slides/slide13.xml"  /><Relationship Id="rId16" Type="http://schemas.openxmlformats.org/officeDocument/2006/relationships/slide" Target="slides/slide14.xml"  /><Relationship Id="rId17" Type="http://schemas.openxmlformats.org/officeDocument/2006/relationships/slide" Target="slides/slide15.xml"  /><Relationship Id="rId18" Type="http://schemas.openxmlformats.org/officeDocument/2006/relationships/presProps" Target="presProps.xml"  /><Relationship Id="rId19" Type="http://schemas.openxmlformats.org/officeDocument/2006/relationships/viewProps" Target="viewProps.xml"  /><Relationship Id="rId2" Type="http://schemas.openxmlformats.org/officeDocument/2006/relationships/notesMaster" Target="notesMasters/notesMaster1.xml"  /><Relationship Id="rId20" Type="http://schemas.openxmlformats.org/officeDocument/2006/relationships/theme" Target="theme/theme1.xml"  /><Relationship Id="rId21" Type="http://schemas.openxmlformats.org/officeDocument/2006/relationships/tableStyles" Target="tableStyles.xml"  /><Relationship Id="rId3" Type="http://schemas.openxmlformats.org/officeDocument/2006/relationships/slide" Target="slides/slide1.xml"  /><Relationship Id="rId4" Type="http://schemas.openxmlformats.org/officeDocument/2006/relationships/slide" Target="slides/slide2.xml"  /><Relationship Id="rId5" Type="http://schemas.openxmlformats.org/officeDocument/2006/relationships/slide" Target="slides/slide3.xml"  /><Relationship Id="rId6" Type="http://schemas.openxmlformats.org/officeDocument/2006/relationships/slide" Target="slides/slide4.xml"  /><Relationship Id="rId7" Type="http://schemas.openxmlformats.org/officeDocument/2006/relationships/slide" Target="slides/slide5.xml"  /><Relationship Id="rId8" Type="http://schemas.openxmlformats.org/officeDocument/2006/relationships/slide" Target="slides/slide6.xml"  /><Relationship Id="rId9" Type="http://schemas.openxmlformats.org/officeDocument/2006/relationships/slide" Target="slides/slide7.xml"  /></Relationships>
</file>

<file path=ppt/notesMasters/_rels/notesMaster1.xml.rels><?xml version="1.0" encoding="UTF-8" standalone="yes" ?><Relationships xmlns="http://schemas.openxmlformats.org/package/2006/relationships"><Relationship Id="rId1" Type="http://schemas.openxmlformats.org/officeDocument/2006/relationships/theme" Target="../theme/theme2.xml"  /></Relationships>
</file>

<file path=ppt/notesMasters/notesMaster1.xml><?xml version="1.0" encoding="utf-8"?>
<p:notes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w="sm" len="sm"/>
            <a:tailEnd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wrap="square" lIns="91424" tIns="91424" rIns="91424" bIns="91424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pPr lvl="0">
              <a:defRPr/>
            </a:pPr>
            <a:endParaRPr lang="ko-KR" altLang="en-US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hf hdr="0" ftr="0" dt="0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1" Type="http://schemas.openxmlformats.org/officeDocument/2006/relationships/notesMaster" Target="../notesMasters/notesMaster1.xml"  /></Relationships>
</file>

<file path=ppt/notesSlides/_rels/notesSlide10.xml.rels><?xml version="1.0" encoding="UTF-8" standalone="yes" ?><Relationships xmlns="http://schemas.openxmlformats.org/package/2006/relationships"><Relationship Id="rId1" Type="http://schemas.openxmlformats.org/officeDocument/2006/relationships/slide" Target="../slides/slide10.xml"  /><Relationship Id="rId2" Type="http://schemas.openxmlformats.org/officeDocument/2006/relationships/notesMaster" Target="../notesMasters/notesMaster1.xml"  /></Relationships>
</file>

<file path=ppt/notesSlides/_rels/notesSlide11.xml.rels><?xml version="1.0" encoding="UTF-8" standalone="yes" ?><Relationships xmlns="http://schemas.openxmlformats.org/package/2006/relationships"><Relationship Id="rId1" Type="http://schemas.openxmlformats.org/officeDocument/2006/relationships/slide" Target="../slides/slide11.xml"  /><Relationship Id="rId2" Type="http://schemas.openxmlformats.org/officeDocument/2006/relationships/notesMaster" Target="../notesMasters/notesMaster1.xml"  /></Relationships>
</file>

<file path=ppt/notesSlides/_rels/notesSlide12.xml.rels><?xml version="1.0" encoding="UTF-8" standalone="yes" ?><Relationships xmlns="http://schemas.openxmlformats.org/package/2006/relationships"><Relationship Id="rId1" Type="http://schemas.openxmlformats.org/officeDocument/2006/relationships/slide" Target="../slides/slide12.xml"  /><Relationship Id="rId2" Type="http://schemas.openxmlformats.org/officeDocument/2006/relationships/notesMaster" Target="../notesMasters/notesMaster1.xml"  /></Relationships>
</file>

<file path=ppt/notesSlides/_rels/notesSlide13.xml.rels><?xml version="1.0" encoding="UTF-8" standalone="yes" ?><Relationships xmlns="http://schemas.openxmlformats.org/package/2006/relationships"><Relationship Id="rId1" Type="http://schemas.openxmlformats.org/officeDocument/2006/relationships/notesMaster" Target="../notesMasters/notesMaster1.xml"  /></Relationships>
</file>

<file path=ppt/notesSlides/_rels/notesSlide14.xml.rels><?xml version="1.0" encoding="UTF-8" standalone="yes" ?><Relationships xmlns="http://schemas.openxmlformats.org/package/2006/relationships"><Relationship Id="rId1" Type="http://schemas.openxmlformats.org/officeDocument/2006/relationships/notesMaster" Target="../notesMasters/notesMaster1.xml"  /></Relationships>
</file>

<file path=ppt/notesSlides/_rels/notesSlide15.xml.rels><?xml version="1.0" encoding="UTF-8" standalone="yes" ?><Relationships xmlns="http://schemas.openxmlformats.org/package/2006/relationships"><Relationship Id="rId1" Type="http://schemas.openxmlformats.org/officeDocument/2006/relationships/notesMaster" Target="../notesMasters/notesMaster1.xml"  /></Relationships>
</file>

<file path=ppt/notesSlides/_rels/notesSlide2.xml.rels><?xml version="1.0" encoding="UTF-8" standalone="yes" ?><Relationships xmlns="http://schemas.openxmlformats.org/package/2006/relationships"><Relationship Id="rId1" Type="http://schemas.openxmlformats.org/officeDocument/2006/relationships/slide" Target="../slides/slide2.xml"  /><Relationship Id="rId2" Type="http://schemas.openxmlformats.org/officeDocument/2006/relationships/notesMaster" Target="../notesMasters/notesMaster1.xml"  /></Relationships>
</file>

<file path=ppt/notesSlides/_rels/notesSlide3.xml.rels><?xml version="1.0" encoding="UTF-8" standalone="yes" ?><Relationships xmlns="http://schemas.openxmlformats.org/package/2006/relationships"><Relationship Id="rId1" Type="http://schemas.openxmlformats.org/officeDocument/2006/relationships/notesMaster" Target="../notesMasters/notesMaster1.xml"  /></Relationships>
</file>

<file path=ppt/notesSlides/_rels/notesSlide4.xml.rels><?xml version="1.0" encoding="UTF-8" standalone="yes" ?><Relationships xmlns="http://schemas.openxmlformats.org/package/2006/relationships"><Relationship Id="rId1" Type="http://schemas.openxmlformats.org/officeDocument/2006/relationships/slide" Target="../slides/slide4.xml"  /><Relationship Id="rId2" Type="http://schemas.openxmlformats.org/officeDocument/2006/relationships/notesMaster" Target="../notesMasters/notesMaster1.xml"  /></Relationships>
</file>

<file path=ppt/notesSlides/_rels/notesSlide5.xml.rels><?xml version="1.0" encoding="UTF-8" standalone="yes" ?><Relationships xmlns="http://schemas.openxmlformats.org/package/2006/relationships"><Relationship Id="rId1" Type="http://schemas.openxmlformats.org/officeDocument/2006/relationships/slide" Target="../slides/slide5.xml"  /><Relationship Id="rId2" Type="http://schemas.openxmlformats.org/officeDocument/2006/relationships/notesMaster" Target="../notesMasters/notesMaster1.xml"  /></Relationships>
</file>

<file path=ppt/notesSlides/_rels/notesSlide6.xml.rels><?xml version="1.0" encoding="UTF-8" standalone="yes" ?><Relationships xmlns="http://schemas.openxmlformats.org/package/2006/relationships"><Relationship Id="rId1" Type="http://schemas.openxmlformats.org/officeDocument/2006/relationships/slide" Target="../slides/slide6.xml"  /><Relationship Id="rId2" Type="http://schemas.openxmlformats.org/officeDocument/2006/relationships/notesMaster" Target="../notesMasters/notesMaster1.xml"  /></Relationships>
</file>

<file path=ppt/notesSlides/_rels/notesSlide7.xml.rels><?xml version="1.0" encoding="UTF-8" standalone="yes" ?><Relationships xmlns="http://schemas.openxmlformats.org/package/2006/relationships"><Relationship Id="rId1" Type="http://schemas.openxmlformats.org/officeDocument/2006/relationships/notesMaster" Target="../notesMasters/notesMaster1.xml"  /></Relationships>
</file>

<file path=ppt/notesSlides/_rels/notesSlide8.xml.rels><?xml version="1.0" encoding="UTF-8" standalone="yes" ?><Relationships xmlns="http://schemas.openxmlformats.org/package/2006/relationships"><Relationship Id="rId1" Type="http://schemas.openxmlformats.org/officeDocument/2006/relationships/slide" Target="../slides/slide8.xml"  /><Relationship Id="rId2" Type="http://schemas.openxmlformats.org/officeDocument/2006/relationships/notesMaster" Target="../notesMasters/notesMaster1.xml"  /></Relationships>
</file>

<file path=ppt/notesSlides/_rels/notesSlide9.xml.rels><?xml version="1.0" encoding="UTF-8" standalone="yes" ?><Relationships xmlns="http://schemas.openxmlformats.org/package/2006/relationships"><Relationship Id="rId1" Type="http://schemas.openxmlformats.org/officeDocument/2006/relationships/slide" Target="../slides/slide9.xml"  /><Relationship Id="rId2" Type="http://schemas.openxmlformats.org/officeDocument/2006/relationships/notesMaster" Target="../notesMasters/notesMaster1.xml"  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4" tIns="91424" rIns="91424" bIns="91424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172" name="Google Shape;172;p6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81165535"/>
      </p:ext>
    </p:extLst>
  </p:cSld>
  <p:clrMapOvr>
    <a:masterClrMapping/>
  </p:clrMapOvr>
</p:notes>
</file>

<file path=ppt/notesSlides/notesSlide11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4" tIns="91424" rIns="91424" bIns="91424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ko-KR" altLang="en-US"/>
              <a:t>기사문</a:t>
            </a:r>
            <a:r>
              <a:rPr lang="en-US" altLang="ko-KR"/>
              <a:t>1</a:t>
            </a:r>
            <a:r>
              <a:rPr lang="ko-KR" altLang="en-US"/>
              <a:t> </a:t>
            </a:r>
            <a:endParaRPr lang="ko-KR" altLang="en-US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altLang="ko-KR"/>
              <a:t>https://www.hani.co.kr/arti/opinion/because/1110373.html</a:t>
            </a:r>
            <a:endParaRPr lang="en-US" altLang="ko-KR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altLang="ko-KR"/>
              <a:t>https://www.hkbs.co.kr/news/articleView.html?idxno=778665</a:t>
            </a:r>
            <a:endParaRPr lang="en-US" altLang="ko-KR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ko-KR" altLang="en-US"/>
              <a:t>기사문</a:t>
            </a:r>
            <a:r>
              <a:rPr lang="en-US" altLang="ko-KR"/>
              <a:t>2</a:t>
            </a:r>
            <a:endParaRPr lang="en-US" altLang="ko-KR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altLang="ko-KR"/>
              <a:t>https://news.kbs.co.kr/news/pc/view/view.do?ncd=442277</a:t>
            </a:r>
            <a:endParaRPr lang="en-US" altLang="ko-KR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altLang="ko-KR"/>
              <a:t>https://www.hkbs.co.kr/news/articleView.html?idxno=778663</a:t>
            </a:r>
            <a:endParaRPr lang="en-US" altLang="ko-KR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altLang="ko-KR"/>
              <a:t>https://www.hkbs.co.kr/news/articleView.html?idxno=772671</a:t>
            </a:r>
            <a:endParaRPr lang="en-US" altLang="ko-KR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altLang="ko-KR"/>
              <a:t>https://www.hkbs.co.kr/news/articleView.html?idxno=733843</a:t>
            </a:r>
            <a:endParaRPr lang="en-US" altLang="ko-KR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ko-KR" altLang="en-US"/>
              <a:t>기사문</a:t>
            </a:r>
            <a:r>
              <a:rPr lang="en-US" altLang="ko-KR"/>
              <a:t>3</a:t>
            </a:r>
            <a:endParaRPr lang="en-US" altLang="ko-KR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altLang="ko-KR"/>
              <a:t>https://www.hkbs.co.kr/news/articleView.html?idxno=733374</a:t>
            </a:r>
            <a:endParaRPr lang="en-US" altLang="ko-KR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ko-KR" altLang="en-US"/>
              <a:t>기사문</a:t>
            </a:r>
            <a:r>
              <a:rPr lang="en-US" altLang="ko-KR"/>
              <a:t>4</a:t>
            </a:r>
            <a:endParaRPr lang="en-US" altLang="ko-KR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altLang="ko-KR"/>
              <a:t>https://www.hkbs.co.kr/news/articleView.html?idxno=730694</a:t>
            </a:r>
            <a:endParaRPr lang="en-US" altLang="ko-KR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altLang="ko-KR"/>
              <a:t>https://www.hkbs.co.kr/news/articleView.html?idxno=778655</a:t>
            </a:r>
            <a:endParaRPr lang="en-US" altLang="ko-KR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altLang="ko-KR"/>
              <a:t>https://www.hkbs.co.kr/news/articleView.html?idxno=657608</a:t>
            </a:r>
            <a:endParaRPr lang="en-US" altLang="ko-KR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ko-KR" altLang="en-US"/>
              <a:t>기사문</a:t>
            </a:r>
            <a:r>
              <a:rPr lang="en-US" altLang="ko-KR"/>
              <a:t>5</a:t>
            </a:r>
            <a:endParaRPr lang="en-US" altLang="ko-KR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altLang="ko-KR"/>
              <a:t>https://www.hkbs.co.kr/news/articleView.html?idxno=724311</a:t>
            </a:r>
            <a:endParaRPr lang="en-US" altLang="ko-KR"/>
          </a:p>
        </p:txBody>
      </p:sp>
      <p:sp>
        <p:nvSpPr>
          <p:cNvPr id="140" name="Google Shape;140;p2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73084817"/>
      </p:ext>
    </p:extLst>
  </p:cSld>
  <p:clrMapOvr>
    <a:masterClrMapping/>
  </p:clrMapOvr>
</p:notes>
</file>

<file path=ppt/notesSlides/notesSlide12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4" tIns="91424" rIns="91424" bIns="91424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140" name="Google Shape;140;p2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3809325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g3620e5778af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9" name="Google Shape;229;g3620e5778af_0_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5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g3620e5778af_0_1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7" name="Google Shape;337;g3620e5778af_0_14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4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Google Shape;345;p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6" name="Google Shape;346;p3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ko-KR" altLang="en-US"/>
              <a:t>바나나가 위험해</a:t>
            </a:r>
            <a:r>
              <a:rPr lang="en-US" altLang="ko-KR"/>
              <a:t>!</a:t>
            </a:r>
            <a:r>
              <a:rPr lang="ko-KR" altLang="en-US"/>
              <a:t> </a:t>
            </a:r>
            <a:r>
              <a:rPr lang="en-US" altLang="ko-KR"/>
              <a:t>(6화- 작물다양성의 위기, 바나나가 위험해!)</a:t>
            </a:r>
            <a:endParaRPr lang="en-US" altLang="ko-KR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altLang="ko-KR"/>
              <a:t>https://youtu.be/nhHrbYVy0UM?si=QoM9npUES9o4YIBH</a:t>
            </a:r>
            <a:endParaRPr lang="en-US" altLang="ko-KR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ko-KR" altLang="en-US"/>
              <a:t>생물지표종 회의</a:t>
            </a:r>
            <a:r>
              <a:rPr lang="en-US" altLang="ko-KR"/>
              <a:t>([생물다양성 교육] 생물다양성과 기후변화의 필요충분조건)</a:t>
            </a:r>
            <a:endParaRPr lang="en-US" altLang="ko-KR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altLang="ko-KR"/>
              <a:t>https://youtu.be/8TriQ7P0-B4?si=ZqlDT8u_LrPqPb4m</a:t>
            </a:r>
            <a:endParaRPr lang="en-US" altLang="ko-KR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n-US" altLang="ko-KR"/>
          </a:p>
        </p:txBody>
      </p:sp>
      <p:sp>
        <p:nvSpPr>
          <p:cNvPr id="97" name="Google Shape;97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" name="Google Shape;161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4" tIns="91424" rIns="91424" bIns="91424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172" name="Google Shape;172;p6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4985088"/>
      </p:ext>
    </p:extLst>
  </p:cSld>
  <p:clrMapOvr>
    <a:masterClrMapping/>
  </p:clrMapOvr>
</p:notes>
</file>

<file path=ppt/notesSlides/notesSlide5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altLang="ko-KR"/>
              <a:t>[생물다양성 교육] 생물다양성과 사라진 친구들</a:t>
            </a:r>
            <a:endParaRPr lang="en-US" altLang="ko-KR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altLang="ko-KR"/>
              <a:t>https://youtu.be/jbstGSxjASU?si=BeuIMPKXUdD_SCoZ</a:t>
            </a:r>
            <a:endParaRPr lang="en-US" altLang="ko-KR"/>
          </a:p>
        </p:txBody>
      </p:sp>
      <p:sp>
        <p:nvSpPr>
          <p:cNvPr id="140" name="Google Shape;140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4" tIns="91424" rIns="91424" bIns="91424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174" name="Google Shape;174;p7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492938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" name="Google Shape;174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4" tIns="91424" rIns="91424" bIns="91424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174" name="Google Shape;174;p7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75739574"/>
      </p:ext>
    </p:extLst>
  </p:cSld>
  <p:clrMapOvr>
    <a:masterClrMapping/>
  </p:clrMapOvr>
</p:notes>
</file>

<file path=ppt/notesSlides/notesSlide9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4" tIns="91424" rIns="91424" bIns="91424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174" name="Google Shape;174;p7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53942488"/>
      </p:ext>
    </p:extLst>
  </p:cSld>
  <p:clrMapOvr>
    <a:masterClrMapping/>
  </p:clrMapOvr>
</p:note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제목 슬라이드" type="title">
  <p:cSld name="TITLE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41"/>
          <p:cNvSpPr/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" name="Google Shape;14;p41"/>
          <p:cNvSpPr txBox="1"/>
          <p:nvPr>
            <p:ph type="ctrTitle"/>
          </p:nvPr>
        </p:nvSpPr>
        <p:spPr>
          <a:xfrm>
            <a:off x="1109980" y="882376"/>
            <a:ext cx="9966960" cy="292608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7200"/>
              <a:buFont typeface="Corbel"/>
              <a:buNone/>
              <a:defRPr b="1" sz="7200" cap="none">
                <a:solidFill>
                  <a:srgbClr val="FFFF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41"/>
          <p:cNvSpPr txBox="1"/>
          <p:nvPr>
            <p:ph idx="1" type="subTitle"/>
          </p:nvPr>
        </p:nvSpPr>
        <p:spPr>
          <a:xfrm>
            <a:off x="1709530" y="3869634"/>
            <a:ext cx="8767860" cy="13881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1760"/>
              <a:buNone/>
              <a:defRPr sz="2200">
                <a:solidFill>
                  <a:srgbClr val="FFFFFF"/>
                </a:solidFill>
              </a:defRPr>
            </a:lvl1pPr>
            <a:lvl2pPr lvl="1" algn="ctr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760"/>
              <a:buNone/>
              <a:defRPr sz="22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760"/>
              <a:buNone/>
              <a:defRPr sz="22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sz="20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sz="20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sz="20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sz="20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sz="20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600"/>
              <a:buNone/>
              <a:defRPr sz="2000"/>
            </a:lvl9pPr>
          </a:lstStyle>
          <a:p/>
        </p:txBody>
      </p:sp>
      <p:sp>
        <p:nvSpPr>
          <p:cNvPr id="16" name="Google Shape;16;p41"/>
          <p:cNvSpPr txBox="1"/>
          <p:nvPr>
            <p:ph idx="10" type="dt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FFFFF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41"/>
          <p:cNvSpPr txBox="1"/>
          <p:nvPr>
            <p:ph idx="11" type="ftr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FFFFF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41"/>
          <p:cNvSpPr txBox="1"/>
          <p:nvPr>
            <p:ph idx="12" type="sldNum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1200" u="none" cap="none" strike="noStrike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indent="0" lvl="1" marL="0" algn="r">
              <a:spcBef>
                <a:spcPts val="0"/>
              </a:spcBef>
              <a:buNone/>
              <a:defRPr b="0" i="0" sz="1200" u="none" cap="none" strike="noStrike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indent="0" lvl="2" marL="0" algn="r">
              <a:spcBef>
                <a:spcPts val="0"/>
              </a:spcBef>
              <a:buNone/>
              <a:defRPr b="0" i="0" sz="1200" u="none" cap="none" strike="noStrike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indent="0" lvl="3" marL="0" algn="r">
              <a:spcBef>
                <a:spcPts val="0"/>
              </a:spcBef>
              <a:buNone/>
              <a:defRPr b="0" i="0" sz="1200" u="none" cap="none" strike="noStrike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indent="0" lvl="4" marL="0" algn="r">
              <a:spcBef>
                <a:spcPts val="0"/>
              </a:spcBef>
              <a:buNone/>
              <a:defRPr b="0" i="0" sz="1200" u="none" cap="none" strike="noStrike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indent="0" lvl="5" marL="0" algn="r">
              <a:spcBef>
                <a:spcPts val="0"/>
              </a:spcBef>
              <a:buNone/>
              <a:defRPr b="0" i="0" sz="1200" u="none" cap="none" strike="noStrike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indent="0" lvl="6" marL="0" algn="r">
              <a:spcBef>
                <a:spcPts val="0"/>
              </a:spcBef>
              <a:buNone/>
              <a:defRPr b="0" i="0" sz="1200" u="none" cap="none" strike="noStrike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indent="0" lvl="7" marL="0" algn="r">
              <a:spcBef>
                <a:spcPts val="0"/>
              </a:spcBef>
              <a:buNone/>
              <a:defRPr b="0" i="0" sz="1200" u="none" cap="none" strike="noStrike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indent="0" lvl="8" marL="0" algn="r">
              <a:spcBef>
                <a:spcPts val="0"/>
              </a:spcBef>
              <a:buNone/>
              <a:defRPr b="0" i="0" sz="1200" u="none" cap="none" strike="noStrike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19" name="Google Shape;19;p41"/>
          <p:cNvCxnSpPr/>
          <p:nvPr/>
        </p:nvCxnSpPr>
        <p:spPr>
          <a:xfrm>
            <a:off x="1978660" y="3733800"/>
            <a:ext cx="8229601" cy="0"/>
          </a:xfrm>
          <a:prstGeom prst="straightConnector1">
            <a:avLst/>
          </a:prstGeom>
          <a:noFill/>
          <a:ln cap="flat" cmpd="sng" w="100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제목 및 세로 텍스트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50"/>
          <p:cNvSpPr txBox="1"/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50"/>
          <p:cNvSpPr txBox="1"/>
          <p:nvPr>
            <p:ph idx="1" type="body"/>
          </p:nvPr>
        </p:nvSpPr>
        <p:spPr>
          <a:xfrm rot="5400000">
            <a:off x="4060136" y="-859736"/>
            <a:ext cx="4038600" cy="987287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1440"/>
              <a:buChar char="•"/>
              <a:defRPr/>
            </a:lvl1pPr>
            <a:lvl2pPr indent="-32004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440"/>
              <a:buChar char="•"/>
              <a:defRPr/>
            </a:lvl2pPr>
            <a:lvl3pPr indent="-320039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3pPr>
            <a:lvl4pPr indent="-320039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4pPr>
            <a:lvl5pPr indent="-320039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5pPr>
            <a:lvl6pPr indent="-320039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6pPr>
            <a:lvl7pPr indent="-320039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7pPr>
            <a:lvl8pPr indent="-32004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8pPr>
            <a:lvl9pPr indent="-32004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440"/>
              <a:buChar char="•"/>
              <a:defRPr/>
            </a:lvl9pPr>
          </a:lstStyle>
          <a:p/>
        </p:txBody>
      </p:sp>
      <p:sp>
        <p:nvSpPr>
          <p:cNvPr id="75" name="Google Shape;75;p50"/>
          <p:cNvSpPr txBox="1"/>
          <p:nvPr>
            <p:ph idx="10" type="dt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50"/>
          <p:cNvSpPr txBox="1"/>
          <p:nvPr>
            <p:ph idx="11" type="ftr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50"/>
          <p:cNvSpPr txBox="1"/>
          <p:nvPr>
            <p:ph idx="12" type="sldNum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세로 제목 및 텍스트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51"/>
          <p:cNvSpPr txBox="1"/>
          <p:nvPr>
            <p:ph type="title"/>
          </p:nvPr>
        </p:nvSpPr>
        <p:spPr>
          <a:xfrm rot="5400000">
            <a:off x="7181850" y="2305050"/>
            <a:ext cx="5410200" cy="2324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51"/>
          <p:cNvSpPr txBox="1"/>
          <p:nvPr>
            <p:ph idx="1" type="body"/>
          </p:nvPr>
        </p:nvSpPr>
        <p:spPr>
          <a:xfrm rot="5400000">
            <a:off x="2152650" y="-247650"/>
            <a:ext cx="5410200" cy="7429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1440"/>
              <a:buChar char="•"/>
              <a:defRPr/>
            </a:lvl1pPr>
            <a:lvl2pPr indent="-32004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440"/>
              <a:buChar char="•"/>
              <a:defRPr/>
            </a:lvl2pPr>
            <a:lvl3pPr indent="-320039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3pPr>
            <a:lvl4pPr indent="-320039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4pPr>
            <a:lvl5pPr indent="-320039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5pPr>
            <a:lvl6pPr indent="-320039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6pPr>
            <a:lvl7pPr indent="-320039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7pPr>
            <a:lvl8pPr indent="-32004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8pPr>
            <a:lvl9pPr indent="-32004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440"/>
              <a:buChar char="•"/>
              <a:defRPr/>
            </a:lvl9pPr>
          </a:lstStyle>
          <a:p/>
        </p:txBody>
      </p:sp>
      <p:sp>
        <p:nvSpPr>
          <p:cNvPr id="81" name="Google Shape;81;p51"/>
          <p:cNvSpPr txBox="1"/>
          <p:nvPr>
            <p:ph idx="10" type="dt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51"/>
          <p:cNvSpPr txBox="1"/>
          <p:nvPr>
            <p:ph idx="11" type="ftr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51"/>
          <p:cNvSpPr txBox="1"/>
          <p:nvPr>
            <p:ph idx="12" type="sldNum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제목 및 내용" type="obj">
  <p:cSld name="OBJECT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2"/>
          <p:cNvSpPr txBox="1"/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2"/>
          <p:cNvSpPr txBox="1"/>
          <p:nvPr>
            <p:ph idx="1" type="body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1440"/>
              <a:buChar char="•"/>
              <a:defRPr/>
            </a:lvl1pPr>
            <a:lvl2pPr indent="-32004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440"/>
              <a:buChar char="•"/>
              <a:defRPr/>
            </a:lvl2pPr>
            <a:lvl3pPr indent="-320039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3pPr>
            <a:lvl4pPr indent="-320039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4pPr>
            <a:lvl5pPr indent="-320039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5pPr>
            <a:lvl6pPr indent="-320039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6pPr>
            <a:lvl7pPr indent="-320039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7pPr>
            <a:lvl8pPr indent="-32004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8pPr>
            <a:lvl9pPr indent="-32004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440"/>
              <a:buChar char="•"/>
              <a:defRPr/>
            </a:lvl9pPr>
          </a:lstStyle>
          <a:p/>
        </p:txBody>
      </p:sp>
      <p:sp>
        <p:nvSpPr>
          <p:cNvPr id="23" name="Google Shape;23;p42"/>
          <p:cNvSpPr txBox="1"/>
          <p:nvPr>
            <p:ph idx="10" type="dt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42"/>
          <p:cNvSpPr txBox="1"/>
          <p:nvPr>
            <p:ph idx="11" type="ftr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2"/>
          <p:cNvSpPr txBox="1"/>
          <p:nvPr>
            <p:ph idx="12" type="sldNum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구역 머리글" type="secHead">
  <p:cSld name="SECTION_HEADER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43"/>
          <p:cNvSpPr txBox="1"/>
          <p:nvPr>
            <p:ph type="title"/>
          </p:nvPr>
        </p:nvSpPr>
        <p:spPr>
          <a:xfrm>
            <a:off x="1106424" y="1173575"/>
            <a:ext cx="9966960" cy="292608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Font typeface="Corbel"/>
              <a:buNone/>
              <a:defRPr b="0" sz="72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43"/>
          <p:cNvSpPr txBox="1"/>
          <p:nvPr>
            <p:ph idx="1" type="body"/>
          </p:nvPr>
        </p:nvSpPr>
        <p:spPr>
          <a:xfrm>
            <a:off x="1709928" y="4154520"/>
            <a:ext cx="8769096" cy="13638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1760"/>
              <a:buNone/>
              <a:defRPr sz="2200">
                <a:solidFill>
                  <a:schemeClr val="accent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9" name="Google Shape;29;p43"/>
          <p:cNvSpPr txBox="1"/>
          <p:nvPr>
            <p:ph idx="10" type="dt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43"/>
          <p:cNvSpPr txBox="1"/>
          <p:nvPr>
            <p:ph idx="11" type="ftr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43"/>
          <p:cNvSpPr txBox="1"/>
          <p:nvPr>
            <p:ph idx="12" type="sldNum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32" name="Google Shape;32;p43"/>
          <p:cNvCxnSpPr/>
          <p:nvPr/>
        </p:nvCxnSpPr>
        <p:spPr>
          <a:xfrm>
            <a:off x="1981200" y="4020408"/>
            <a:ext cx="8229601" cy="0"/>
          </a:xfrm>
          <a:prstGeom prst="straightConnector1">
            <a:avLst/>
          </a:prstGeom>
          <a:noFill/>
          <a:ln cap="flat" cmpd="sng" w="100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콘텐츠 2개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44"/>
          <p:cNvSpPr txBox="1"/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44"/>
          <p:cNvSpPr txBox="1"/>
          <p:nvPr>
            <p:ph idx="1" type="body"/>
          </p:nvPr>
        </p:nvSpPr>
        <p:spPr>
          <a:xfrm>
            <a:off x="1143000" y="2057399"/>
            <a:ext cx="4754880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0360" lvl="0" marL="4572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1760"/>
              <a:buChar char="•"/>
              <a:defRPr sz="2200"/>
            </a:lvl1pPr>
            <a:lvl2pPr indent="-3302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600"/>
              <a:buChar char="•"/>
              <a:defRPr sz="2000"/>
            </a:lvl2pPr>
            <a:lvl3pPr indent="-320039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 sz="1800"/>
            </a:lvl3pPr>
            <a:lvl4pPr indent="-30988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4pPr>
            <a:lvl5pPr indent="-309879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5pPr>
            <a:lvl6pPr indent="-309879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6pPr>
            <a:lvl7pPr indent="-309879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7pPr>
            <a:lvl8pPr indent="-309879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8pPr>
            <a:lvl9pPr indent="-309879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280"/>
              <a:buChar char="•"/>
              <a:defRPr sz="1600"/>
            </a:lvl9pPr>
          </a:lstStyle>
          <a:p/>
        </p:txBody>
      </p:sp>
      <p:sp>
        <p:nvSpPr>
          <p:cNvPr id="36" name="Google Shape;36;p44"/>
          <p:cNvSpPr txBox="1"/>
          <p:nvPr>
            <p:ph idx="2" type="body"/>
          </p:nvPr>
        </p:nvSpPr>
        <p:spPr>
          <a:xfrm>
            <a:off x="6267612" y="2057400"/>
            <a:ext cx="4754880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0360" lvl="0" marL="4572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1760"/>
              <a:buChar char="•"/>
              <a:defRPr sz="2200"/>
            </a:lvl1pPr>
            <a:lvl2pPr indent="-3302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600"/>
              <a:buChar char="•"/>
              <a:defRPr sz="2000"/>
            </a:lvl2pPr>
            <a:lvl3pPr indent="-320039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 sz="1800"/>
            </a:lvl3pPr>
            <a:lvl4pPr indent="-30988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4pPr>
            <a:lvl5pPr indent="-309879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5pPr>
            <a:lvl6pPr indent="-309879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6pPr>
            <a:lvl7pPr indent="-309879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7pPr>
            <a:lvl8pPr indent="-309879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8pPr>
            <a:lvl9pPr indent="-309879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280"/>
              <a:buChar char="•"/>
              <a:defRPr sz="1600"/>
            </a:lvl9pPr>
          </a:lstStyle>
          <a:p/>
        </p:txBody>
      </p:sp>
      <p:sp>
        <p:nvSpPr>
          <p:cNvPr id="37" name="Google Shape;37;p44"/>
          <p:cNvSpPr txBox="1"/>
          <p:nvPr>
            <p:ph idx="10" type="dt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44"/>
          <p:cNvSpPr txBox="1"/>
          <p:nvPr>
            <p:ph idx="11" type="ftr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44"/>
          <p:cNvSpPr txBox="1"/>
          <p:nvPr>
            <p:ph idx="12" type="sldNum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비교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45"/>
          <p:cNvSpPr txBox="1"/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45"/>
          <p:cNvSpPr txBox="1"/>
          <p:nvPr>
            <p:ph idx="1" type="body"/>
          </p:nvPr>
        </p:nvSpPr>
        <p:spPr>
          <a:xfrm>
            <a:off x="1143000" y="2001511"/>
            <a:ext cx="4754880" cy="777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92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6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280"/>
              <a:buNone/>
              <a:defRPr b="1" sz="1600"/>
            </a:lvl9pPr>
          </a:lstStyle>
          <a:p/>
        </p:txBody>
      </p:sp>
      <p:sp>
        <p:nvSpPr>
          <p:cNvPr id="43" name="Google Shape;43;p45"/>
          <p:cNvSpPr txBox="1"/>
          <p:nvPr>
            <p:ph idx="2" type="body"/>
          </p:nvPr>
        </p:nvSpPr>
        <p:spPr>
          <a:xfrm>
            <a:off x="1143000" y="2721483"/>
            <a:ext cx="4754880" cy="33832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0360" lvl="0" marL="4572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1760"/>
              <a:buChar char="•"/>
              <a:defRPr sz="2200"/>
            </a:lvl1pPr>
            <a:lvl2pPr indent="-3302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600"/>
              <a:buChar char="•"/>
              <a:defRPr sz="2000"/>
            </a:lvl2pPr>
            <a:lvl3pPr indent="-320039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 sz="1800"/>
            </a:lvl3pPr>
            <a:lvl4pPr indent="-30988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4pPr>
            <a:lvl5pPr indent="-309879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5pPr>
            <a:lvl6pPr indent="-309879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6pPr>
            <a:lvl7pPr indent="-309879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7pPr>
            <a:lvl8pPr indent="-309879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8pPr>
            <a:lvl9pPr indent="-309879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280"/>
              <a:buChar char="•"/>
              <a:defRPr sz="1600"/>
            </a:lvl9pPr>
          </a:lstStyle>
          <a:p/>
        </p:txBody>
      </p:sp>
      <p:sp>
        <p:nvSpPr>
          <p:cNvPr id="44" name="Google Shape;44;p45"/>
          <p:cNvSpPr txBox="1"/>
          <p:nvPr>
            <p:ph idx="3" type="body"/>
          </p:nvPr>
        </p:nvSpPr>
        <p:spPr>
          <a:xfrm>
            <a:off x="6269173" y="1999032"/>
            <a:ext cx="4754880" cy="777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92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6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280"/>
              <a:buNone/>
              <a:defRPr b="1" sz="1600"/>
            </a:lvl9pPr>
          </a:lstStyle>
          <a:p/>
        </p:txBody>
      </p:sp>
      <p:sp>
        <p:nvSpPr>
          <p:cNvPr id="45" name="Google Shape;45;p45"/>
          <p:cNvSpPr txBox="1"/>
          <p:nvPr>
            <p:ph idx="4" type="body"/>
          </p:nvPr>
        </p:nvSpPr>
        <p:spPr>
          <a:xfrm>
            <a:off x="6269173" y="2719322"/>
            <a:ext cx="4754880" cy="33832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0360" lvl="0" marL="4572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1760"/>
              <a:buChar char="•"/>
              <a:defRPr sz="2200"/>
            </a:lvl1pPr>
            <a:lvl2pPr indent="-3302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600"/>
              <a:buChar char="•"/>
              <a:defRPr sz="2000"/>
            </a:lvl2pPr>
            <a:lvl3pPr indent="-320039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 sz="1800"/>
            </a:lvl3pPr>
            <a:lvl4pPr indent="-30988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4pPr>
            <a:lvl5pPr indent="-309879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5pPr>
            <a:lvl6pPr indent="-309879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6pPr>
            <a:lvl7pPr indent="-309879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7pPr>
            <a:lvl8pPr indent="-309879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8pPr>
            <a:lvl9pPr indent="-309879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280"/>
              <a:buChar char="•"/>
              <a:defRPr sz="1600"/>
            </a:lvl9pPr>
          </a:lstStyle>
          <a:p/>
        </p:txBody>
      </p:sp>
      <p:sp>
        <p:nvSpPr>
          <p:cNvPr id="46" name="Google Shape;46;p45"/>
          <p:cNvSpPr txBox="1"/>
          <p:nvPr>
            <p:ph idx="10" type="dt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45"/>
          <p:cNvSpPr txBox="1"/>
          <p:nvPr>
            <p:ph idx="11" type="ftr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45"/>
          <p:cNvSpPr txBox="1"/>
          <p:nvPr>
            <p:ph idx="12" type="sldNum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제목만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46"/>
          <p:cNvSpPr txBox="1"/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46"/>
          <p:cNvSpPr txBox="1"/>
          <p:nvPr>
            <p:ph idx="10" type="dt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46"/>
          <p:cNvSpPr txBox="1"/>
          <p:nvPr>
            <p:ph idx="11" type="ftr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46"/>
          <p:cNvSpPr txBox="1"/>
          <p:nvPr>
            <p:ph idx="12" type="sldNum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빈 화면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47"/>
          <p:cNvSpPr txBox="1"/>
          <p:nvPr>
            <p:ph idx="10" type="dt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47"/>
          <p:cNvSpPr txBox="1"/>
          <p:nvPr>
            <p:ph idx="11" type="ftr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47"/>
          <p:cNvSpPr txBox="1"/>
          <p:nvPr>
            <p:ph idx="12" type="sldNum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캡션 있는 콘텐츠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48"/>
          <p:cNvSpPr txBox="1"/>
          <p:nvPr>
            <p:ph type="title"/>
          </p:nvPr>
        </p:nvSpPr>
        <p:spPr>
          <a:xfrm>
            <a:off x="1143000" y="1097280"/>
            <a:ext cx="3931920" cy="17373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Corbel"/>
              <a:buNone/>
              <a:defRPr b="0" sz="4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48"/>
          <p:cNvSpPr txBox="1"/>
          <p:nvPr>
            <p:ph idx="1" type="body"/>
          </p:nvPr>
        </p:nvSpPr>
        <p:spPr>
          <a:xfrm>
            <a:off x="5852159" y="1097280"/>
            <a:ext cx="5212080" cy="46634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91160" lvl="0" marL="4572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560"/>
              <a:buChar char="•"/>
              <a:defRPr sz="3200"/>
            </a:lvl1pPr>
            <a:lvl2pPr indent="-37084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2240"/>
              <a:buChar char="•"/>
              <a:defRPr sz="2800"/>
            </a:lvl2pPr>
            <a:lvl3pPr indent="-350519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920"/>
              <a:buChar char="•"/>
              <a:defRPr sz="2400"/>
            </a:lvl3pPr>
            <a:lvl4pPr indent="-3302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Char char="•"/>
              <a:defRPr sz="2000"/>
            </a:lvl4pPr>
            <a:lvl5pPr indent="-3302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Char char="•"/>
              <a:defRPr sz="2000"/>
            </a:lvl5pPr>
            <a:lvl6pPr indent="-3302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Char char="•"/>
              <a:defRPr sz="2000"/>
            </a:lvl6pPr>
            <a:lvl7pPr indent="-3302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Char char="•"/>
              <a:defRPr sz="2000"/>
            </a:lvl7pPr>
            <a:lvl8pPr indent="-3302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Char char="•"/>
              <a:defRPr sz="2000"/>
            </a:lvl8pPr>
            <a:lvl9pPr indent="-3302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600"/>
              <a:buChar char="•"/>
              <a:defRPr sz="2000"/>
            </a:lvl9pPr>
          </a:lstStyle>
          <a:p/>
        </p:txBody>
      </p:sp>
      <p:sp>
        <p:nvSpPr>
          <p:cNvPr id="61" name="Google Shape;61;p48"/>
          <p:cNvSpPr txBox="1"/>
          <p:nvPr>
            <p:ph idx="2" type="body"/>
          </p:nvPr>
        </p:nvSpPr>
        <p:spPr>
          <a:xfrm>
            <a:off x="1143000" y="2834640"/>
            <a:ext cx="3931920" cy="30175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360"/>
              <a:buNone/>
              <a:defRPr sz="1700"/>
            </a:lvl1pPr>
            <a:lvl2pPr indent="-2286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960"/>
              <a:buNone/>
              <a:defRPr sz="12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800"/>
              <a:buNone/>
              <a:defRPr sz="10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20"/>
              <a:buNone/>
              <a:defRPr sz="9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20"/>
              <a:buNone/>
              <a:defRPr sz="9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20"/>
              <a:buNone/>
              <a:defRPr sz="9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20"/>
              <a:buNone/>
              <a:defRPr sz="9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20"/>
              <a:buNone/>
              <a:defRPr sz="9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720"/>
              <a:buNone/>
              <a:defRPr sz="900"/>
            </a:lvl9pPr>
          </a:lstStyle>
          <a:p/>
        </p:txBody>
      </p:sp>
      <p:sp>
        <p:nvSpPr>
          <p:cNvPr id="62" name="Google Shape;62;p48"/>
          <p:cNvSpPr txBox="1"/>
          <p:nvPr>
            <p:ph idx="10" type="dt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48"/>
          <p:cNvSpPr txBox="1"/>
          <p:nvPr>
            <p:ph idx="11" type="ftr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48"/>
          <p:cNvSpPr txBox="1"/>
          <p:nvPr>
            <p:ph idx="12" type="sldNum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캡션 있는 그림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49"/>
          <p:cNvSpPr txBox="1"/>
          <p:nvPr>
            <p:ph type="title"/>
          </p:nvPr>
        </p:nvSpPr>
        <p:spPr>
          <a:xfrm>
            <a:off x="1143000" y="1097280"/>
            <a:ext cx="3931920" cy="17373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Corbel"/>
              <a:buNone/>
              <a:defRPr b="0" sz="4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49"/>
          <p:cNvSpPr/>
          <p:nvPr>
            <p:ph idx="2" type="pic"/>
          </p:nvPr>
        </p:nvSpPr>
        <p:spPr>
          <a:xfrm>
            <a:off x="5413248" y="1069847"/>
            <a:ext cx="6099048" cy="48006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49"/>
          <p:cNvSpPr txBox="1"/>
          <p:nvPr>
            <p:ph idx="1" type="body"/>
          </p:nvPr>
        </p:nvSpPr>
        <p:spPr>
          <a:xfrm>
            <a:off x="1143000" y="2834640"/>
            <a:ext cx="3931920" cy="2880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360"/>
              <a:buNone/>
              <a:defRPr sz="1700"/>
            </a:lvl1pPr>
            <a:lvl2pPr indent="-2286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960"/>
              <a:buNone/>
              <a:defRPr sz="12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800"/>
              <a:buNone/>
              <a:defRPr sz="10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20"/>
              <a:buNone/>
              <a:defRPr sz="9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20"/>
              <a:buNone/>
              <a:defRPr sz="9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20"/>
              <a:buNone/>
              <a:defRPr sz="9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20"/>
              <a:buNone/>
              <a:defRPr sz="9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20"/>
              <a:buNone/>
              <a:defRPr sz="9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720"/>
              <a:buNone/>
              <a:defRPr sz="900"/>
            </a:lvl9pPr>
          </a:lstStyle>
          <a:p/>
        </p:txBody>
      </p:sp>
      <p:sp>
        <p:nvSpPr>
          <p:cNvPr id="69" name="Google Shape;69;p49"/>
          <p:cNvSpPr txBox="1"/>
          <p:nvPr>
            <p:ph idx="10" type="dt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49"/>
          <p:cNvSpPr txBox="1"/>
          <p:nvPr>
            <p:ph idx="11" type="ftr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49"/>
          <p:cNvSpPr txBox="1"/>
          <p:nvPr>
            <p:ph idx="12" type="sldNum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theme" Target="../theme/theme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40"/>
          <p:cNvSpPr/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" name="Google Shape;7;p40"/>
          <p:cNvSpPr txBox="1"/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Corbel"/>
              <a:buNone/>
              <a:defRPr b="0" i="0" sz="4400" u="none" cap="none" strike="noStrik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8" name="Google Shape;8;p40"/>
          <p:cNvSpPr txBox="1"/>
          <p:nvPr>
            <p:ph idx="1" type="body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0360" lvl="0" marL="45720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ts val="1760"/>
              <a:buFont typeface="Corbel"/>
              <a:buChar char="•"/>
              <a:defRPr b="0" i="0" sz="2200" u="none" cap="none" strike="noStrik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indent="-330200" lvl="1" marL="9144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Corbel"/>
              <a:buChar char="•"/>
              <a:defRPr b="0" i="0" sz="2000" u="none" cap="none" strike="noStrik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indent="-320039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Corbel"/>
              <a:buChar char="•"/>
              <a:defRPr b="0" i="0" sz="1800" u="none" cap="none" strike="noStrik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indent="-30988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Corbel"/>
              <a:buChar char="•"/>
              <a:defRPr b="0" i="0" sz="1600" u="none" cap="none" strike="noStrik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indent="-309879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Corbel"/>
              <a:buChar char="•"/>
              <a:defRPr b="0" i="0" sz="1600" u="none" cap="none" strike="noStrik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indent="-309879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Corbel"/>
              <a:buChar char="•"/>
              <a:defRPr b="0" i="0" sz="1600" u="none" cap="none" strike="noStrik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indent="-309879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Corbel"/>
              <a:buChar char="•"/>
              <a:defRPr b="0" i="0" sz="1600" u="none" cap="none" strike="noStrik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indent="-309879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Corbel"/>
              <a:buChar char="•"/>
              <a:defRPr b="0" i="0" sz="1600" u="none" cap="none" strike="noStrik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indent="-309879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Clr>
                <a:schemeClr val="accent1"/>
              </a:buClr>
              <a:buSzPts val="1280"/>
              <a:buFont typeface="Corbel"/>
              <a:buChar char="•"/>
              <a:defRPr b="0" i="0" sz="1600" u="none" cap="none" strike="noStrik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/>
        </p:txBody>
      </p:sp>
      <p:sp>
        <p:nvSpPr>
          <p:cNvPr id="9" name="Google Shape;9;p40"/>
          <p:cNvSpPr txBox="1"/>
          <p:nvPr>
            <p:ph idx="10" type="dt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/>
        </p:txBody>
      </p:sp>
      <p:sp>
        <p:nvSpPr>
          <p:cNvPr id="10" name="Google Shape;10;p40"/>
          <p:cNvSpPr txBox="1"/>
          <p:nvPr>
            <p:ph idx="11" type="ftr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/>
        </p:txBody>
      </p:sp>
      <p:sp>
        <p:nvSpPr>
          <p:cNvPr id="11" name="Google Shape;11;p40"/>
          <p:cNvSpPr txBox="1"/>
          <p:nvPr>
            <p:ph idx="12" type="sldNum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1.xml"  /><Relationship Id="rId2" Type="http://schemas.openxmlformats.org/officeDocument/2006/relationships/slideLayout" Target="../slideLayouts/slideLayout1.xml"  /><Relationship Id="rId3" Type="http://schemas.openxmlformats.org/officeDocument/2006/relationships/image" Target="../media/image1.png"  /></Relationships>
</file>

<file path=ppt/slides/_rels/slide10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10.xml"  /><Relationship Id="rId2" Type="http://schemas.openxmlformats.org/officeDocument/2006/relationships/slideLayout" Target="../slideLayouts/slideLayout1.xml"  /><Relationship Id="rId3" Type="http://schemas.openxmlformats.org/officeDocument/2006/relationships/image" Target="../media/image4.png"  /></Relationships>
</file>

<file path=ppt/slides/_rels/slide11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11.xml"  /><Relationship Id="rId2" Type="http://schemas.openxmlformats.org/officeDocument/2006/relationships/slideLayout" Target="../slideLayouts/slideLayout2.xml"  /><Relationship Id="rId3" Type="http://schemas.openxmlformats.org/officeDocument/2006/relationships/hyperlink" Target="https://www.hkbs.co.kr/news/articleView.html?idxno=778665" TargetMode="External" /><Relationship Id="rId4" Type="http://schemas.openxmlformats.org/officeDocument/2006/relationships/image" Target="../media/image8.png"  /><Relationship Id="rId5" Type="http://schemas.openxmlformats.org/officeDocument/2006/relationships/hyperlink" Target="https://www.hkbs.co.kr/news/articleView.html?idxno=778663" TargetMode="External" /><Relationship Id="rId6" Type="http://schemas.openxmlformats.org/officeDocument/2006/relationships/hyperlink" Target="https://www.hkbs.co.kr/news/articleView.html?idxno=733843" TargetMode="External" /><Relationship Id="rId7" Type="http://schemas.openxmlformats.org/officeDocument/2006/relationships/hyperlink" Target="https://www.hkbs.co.kr/news/articleView.html?idxno=730694" TargetMode="External" /><Relationship Id="rId8" Type="http://schemas.openxmlformats.org/officeDocument/2006/relationships/hyperlink" Target="https://www.hkbs.co.kr/news/articleView.html?idxno=724311" TargetMode="External" /><Relationship Id="rId9" Type="http://schemas.openxmlformats.org/officeDocument/2006/relationships/image" Target="../media/image9.png"  /></Relationships>
</file>

<file path=ppt/slides/_rels/slide12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12.xml"  /><Relationship Id="rId2" Type="http://schemas.openxmlformats.org/officeDocument/2006/relationships/slideLayout" Target="../slideLayouts/slideLayout2.xml"  /><Relationship Id="rId3" Type="http://schemas.openxmlformats.org/officeDocument/2006/relationships/hyperlink" Target="https://www.hkbs.co.kr/news/articleView.html?idxno=778665" TargetMode="External" /><Relationship Id="rId4" Type="http://schemas.openxmlformats.org/officeDocument/2006/relationships/image" Target="../media/image10.png"  /><Relationship Id="rId5" Type="http://schemas.openxmlformats.org/officeDocument/2006/relationships/image" Target="../media/image9.png"  /></Relationships>
</file>

<file path=ppt/slides/_rels/slide13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13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2.png"  /></Relationships>
</file>

<file path=ppt/slides/_rels/slide14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14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11.png"  /><Relationship Id="rId4" Type="http://schemas.openxmlformats.org/officeDocument/2006/relationships/image" Target="../media/image2.png"  /></Relationships>
</file>

<file path=ppt/slides/_rels/slide15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15.xml"  /><Relationship Id="rId2" Type="http://schemas.openxmlformats.org/officeDocument/2006/relationships/slideLayout" Target="../slideLayouts/slideLayout1.xml"  /><Relationship Id="rId3" Type="http://schemas.openxmlformats.org/officeDocument/2006/relationships/image" Target="../media/image1.png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2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2.png"  /><Relationship Id="rId4" Type="http://schemas.openxmlformats.org/officeDocument/2006/relationships/image" Target="../media/image3.png"  /><Relationship Id="rId5" Type="http://schemas.openxmlformats.org/officeDocument/2006/relationships/hyperlink" Target="https://youtu.be/nhHrbYVy0UM?si=QoM9npUES9o4YIBH" TargetMode="External" /><Relationship Id="rId6" Type="http://schemas.openxmlformats.org/officeDocument/2006/relationships/hyperlink" Target="https://youtu.be/8TriQ7P0-B4?si=ZqlDT8u_LrPqPb4m" TargetMode="External"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3.xml"  /><Relationship Id="rId2" Type="http://schemas.openxmlformats.org/officeDocument/2006/relationships/slideLayout" Target="../slideLayouts/slideLayout2.xml" 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4.xml"  /><Relationship Id="rId2" Type="http://schemas.openxmlformats.org/officeDocument/2006/relationships/slideLayout" Target="../slideLayouts/slideLayout1.xml"  /><Relationship Id="rId3" Type="http://schemas.openxmlformats.org/officeDocument/2006/relationships/image" Target="../media/image4.png"  /></Relationships>
</file>

<file path=ppt/slides/_rels/slide5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5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5.png"  /><Relationship Id="rId4" Type="http://schemas.openxmlformats.org/officeDocument/2006/relationships/hyperlink" Target="https://youtu.be/jbstGSxjASU?si=BeuIMPKXUdD_SCoZ" TargetMode="External" /></Relationships>
</file>

<file path=ppt/slides/_rels/slide6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6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6.png"  /></Relationships>
</file>

<file path=ppt/slides/_rels/slide7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7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2.png"  /></Relationships>
</file>

<file path=ppt/slides/_rels/slide8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8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6.png"  /></Relationships>
</file>

<file path=ppt/slides/_rels/slide9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9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6.png"  /><Relationship Id="rId4" Type="http://schemas.openxmlformats.org/officeDocument/2006/relationships/image" Target="../media/image7.jpeg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/>
          <p:nvPr/>
        </p:nvSpPr>
        <p:spPr>
          <a:xfrm>
            <a:off x="1595719" y="2554941"/>
            <a:ext cx="8785410" cy="1281953"/>
          </a:xfrm>
          <a:prstGeom prst="snip2DiagRect">
            <a:avLst>
              <a:gd fmla="val 0" name="adj1"/>
              <a:gd fmla="val 16667" name="adj2"/>
            </a:avLst>
          </a:prstGeom>
          <a:solidFill>
            <a:schemeClr val="lt1"/>
          </a:solidFill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89" name="Google Shape;89;p1"/>
          <p:cNvSpPr/>
          <p:nvPr/>
        </p:nvSpPr>
        <p:spPr>
          <a:xfrm>
            <a:off x="493059" y="403412"/>
            <a:ext cx="2043953" cy="546847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553571" y="493984"/>
            <a:ext cx="1945341" cy="361341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ko-KR" altLang="en-US" sz="1800" b="0" i="0" u="none" strike="noStrike" cap="none">
                <a:solidFill>
                  <a:schemeClr val="dk1"/>
                </a:solidFill>
                <a:latin typeface="소요단풍체 볼드 TTF"/>
                <a:ea typeface="소요단풍체 볼드 TTF"/>
              </a:rPr>
              <a:t>생물다양성보존형</a:t>
            </a:r>
            <a:endParaRPr lang="ko-KR" altLang="en-US" sz="1800" b="0" i="0" u="none" strike="noStrike" cap="none">
              <a:solidFill>
                <a:schemeClr val="dk1"/>
              </a:solidFill>
              <a:latin typeface="소요단풍체 볼드 TTF"/>
              <a:ea typeface="소요단풍체 볼드 TTF"/>
            </a:endParaRPr>
          </a:p>
        </p:txBody>
      </p:sp>
      <p:sp>
        <p:nvSpPr>
          <p:cNvPr id="91" name="Google Shape;91;p1"/>
          <p:cNvSpPr txBox="1"/>
          <p:nvPr/>
        </p:nvSpPr>
        <p:spPr>
          <a:xfrm>
            <a:off x="1857936" y="2841974"/>
            <a:ext cx="8260975" cy="699401"/>
          </a:xfrm>
          <a:prstGeom prst="rect">
            <a:avLst/>
          </a:prstGeom>
          <a:noFill/>
          <a:ln>
            <a:noFill/>
          </a:ln>
        </p:spPr>
        <p:txBody>
          <a:bodyPr wrap="square" lIns="91424" tIns="45700" rIns="91424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altLang="ko-KR" sz="4000" b="1">
                <a:solidFill>
                  <a:schemeClr val="dk1"/>
                </a:solidFill>
                <a:latin typeface="소요단풍체 볼드 TTF"/>
                <a:ea typeface="소요단풍체 볼드 TTF"/>
              </a:rPr>
              <a:t>[1</a:t>
            </a:r>
            <a:r>
              <a:rPr lang="ko-KR" altLang="en-US" sz="4000" b="1">
                <a:solidFill>
                  <a:schemeClr val="dk1"/>
                </a:solidFill>
                <a:latin typeface="소요단풍체 볼드 TTF"/>
                <a:ea typeface="소요단풍체 볼드 TTF"/>
              </a:rPr>
              <a:t>차시</a:t>
            </a:r>
            <a:r>
              <a:rPr lang="en-US" altLang="ko-KR" sz="4000" b="1">
                <a:solidFill>
                  <a:schemeClr val="dk1"/>
                </a:solidFill>
                <a:latin typeface="소요단풍체 볼드 TTF"/>
                <a:ea typeface="소요단풍체 볼드 TTF"/>
              </a:rPr>
              <a:t>]</a:t>
            </a:r>
            <a:r>
              <a:rPr lang="ko-KR" altLang="en-US" sz="4000" b="1">
                <a:solidFill>
                  <a:schemeClr val="dk1"/>
                </a:solidFill>
                <a:latin typeface="소요단풍체 볼드 TTF"/>
                <a:ea typeface="소요단풍체 볼드 TTF"/>
              </a:rPr>
              <a:t> 생물이 사라져간다</a:t>
            </a:r>
            <a:r>
              <a:rPr lang="en-US" altLang="ko-KR" sz="4000" b="1">
                <a:solidFill>
                  <a:schemeClr val="dk1"/>
                </a:solidFill>
                <a:latin typeface="소요단풍체 볼드 TTF"/>
                <a:ea typeface="소요단풍체 볼드 TTF"/>
              </a:rPr>
              <a:t>?!</a:t>
            </a:r>
            <a:endParaRPr lang="en-US" altLang="ko-KR" sz="4000" b="1">
              <a:solidFill>
                <a:schemeClr val="dk1"/>
              </a:solidFill>
              <a:latin typeface="소요단풍체 볼드 TTF"/>
              <a:ea typeface="소요단풍체 볼드 TTF"/>
            </a:endParaRPr>
          </a:p>
        </p:txBody>
      </p:sp>
      <p:pic>
        <p:nvPicPr>
          <p:cNvPr descr="스마일리, 이모티콘이(가) 표시된 사진&#10;&#10;AI가 생성한 콘텐츠는 부정확할 수 있습니다." id="92" name="Google Shape;92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778128" y="841562"/>
            <a:ext cx="2587438" cy="2587438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"/>
          <p:cNvSpPr/>
          <p:nvPr/>
        </p:nvSpPr>
        <p:spPr>
          <a:xfrm>
            <a:off x="2675644" y="403412"/>
            <a:ext cx="3621741" cy="546847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94" name="Google Shape;94;p1"/>
          <p:cNvSpPr txBox="1"/>
          <p:nvPr/>
        </p:nvSpPr>
        <p:spPr>
          <a:xfrm>
            <a:off x="2659957" y="493984"/>
            <a:ext cx="4584486" cy="361341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ko-KR" altLang="en-US" sz="1800" b="1">
                <a:solidFill>
                  <a:schemeClr val="dk1"/>
                </a:solidFill>
                <a:latin typeface="소요단풍체 볼드 TTF"/>
                <a:ea typeface="소요단풍체 볼드 TTF"/>
              </a:rPr>
              <a:t>우리 지역 깃대종</a:t>
            </a:r>
            <a:r>
              <a:rPr lang="en-US" altLang="ko-KR" sz="1800" b="1">
                <a:solidFill>
                  <a:schemeClr val="dk1"/>
                </a:solidFill>
                <a:latin typeface="소요단풍체 볼드 TTF"/>
                <a:ea typeface="소요단풍체 볼드 TTF"/>
              </a:rPr>
              <a:t>,</a:t>
            </a:r>
            <a:r>
              <a:rPr lang="ko-KR" altLang="en-US" sz="1800" b="1">
                <a:solidFill>
                  <a:schemeClr val="dk1"/>
                </a:solidFill>
                <a:latin typeface="소요단풍체 볼드 TTF"/>
                <a:ea typeface="소요단풍체 볼드 TTF"/>
              </a:rPr>
              <a:t> 얼마나 알고 있니</a:t>
            </a:r>
            <a:r>
              <a:rPr lang="en-US" altLang="ko-KR" sz="1800" b="1">
                <a:solidFill>
                  <a:schemeClr val="dk1"/>
                </a:solidFill>
                <a:latin typeface="소요단풍체 볼드 TTF"/>
                <a:ea typeface="소요단풍체 볼드 TTF"/>
              </a:rPr>
              <a:t>?</a:t>
            </a:r>
            <a:endParaRPr lang="en-US" altLang="ko-KR" sz="1800" b="1">
              <a:solidFill>
                <a:schemeClr val="dk1"/>
              </a:solidFill>
              <a:latin typeface="소요단풍체 볼드 TTF"/>
              <a:ea typeface="소요단풍체 볼드 TTF"/>
            </a:endParaRPr>
          </a:p>
        </p:txBody>
      </p:sp>
    </p:spTree>
  </p:cSld>
  <p:clrMapOvr>
    <a:masterClrMapping/>
  </p:clrMapOvr>
</p:sld>
</file>

<file path=ppt/slides/slide10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6"/>
          <p:cNvSpPr/>
          <p:nvPr/>
        </p:nvSpPr>
        <p:spPr>
          <a:xfrm>
            <a:off x="1595719" y="2554941"/>
            <a:ext cx="8785410" cy="1281953"/>
          </a:xfrm>
          <a:prstGeom prst="snip2DiagRect">
            <a:avLst>
              <a:gd name="adj1" fmla="val 0"/>
              <a:gd name="adj2" fmla="val 16667"/>
            </a:avLst>
          </a:prstGeom>
          <a:solidFill>
            <a:schemeClr val="lt1"/>
          </a:solidFill>
          <a:ln w="19050" cap="flat" cmpd="sng">
            <a:solidFill>
              <a:schemeClr val="accent1"/>
            </a:solidFill>
            <a:prstDash val="solid"/>
            <a:round/>
            <a:headEnd w="sm" len="sm"/>
            <a:tailEnd w="sm" len="sm"/>
          </a:ln>
        </p:spPr>
        <p:txBody>
          <a:bodyPr wrap="square" lIns="91424" tIns="45700" rIns="91424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800">
              <a:solidFill>
                <a:schemeClr val="dk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75" name="Google Shape;175;p6"/>
          <p:cNvSpPr txBox="1"/>
          <p:nvPr/>
        </p:nvSpPr>
        <p:spPr>
          <a:xfrm>
            <a:off x="1577330" y="2592556"/>
            <a:ext cx="8803798" cy="1301244"/>
          </a:xfrm>
          <a:prstGeom prst="rect">
            <a:avLst/>
          </a:prstGeom>
          <a:noFill/>
          <a:ln>
            <a:noFill/>
          </a:ln>
        </p:spPr>
        <p:txBody>
          <a:bodyPr wrap="square" lIns="91424" tIns="45700" rIns="91424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4000" b="1">
                <a:solidFill>
                  <a:schemeClr val="dk1"/>
                </a:solidFill>
                <a:latin typeface="소요단풍체 볼드 TTF"/>
                <a:ea typeface="소요단풍체 볼드 TTF"/>
              </a:rPr>
              <a:t>[활동</a:t>
            </a:r>
            <a:r>
              <a:rPr lang="en-US" altLang="ko-KR" sz="4000" b="1">
                <a:solidFill>
                  <a:schemeClr val="dk1"/>
                </a:solidFill>
                <a:latin typeface="소요단풍체 볼드 TTF"/>
                <a:ea typeface="소요단풍체 볼드 TTF"/>
              </a:rPr>
              <a:t>2]</a:t>
            </a:r>
            <a:r>
              <a:rPr lang="ko-KR" altLang="en-US" sz="4000" b="1">
                <a:solidFill>
                  <a:schemeClr val="dk1"/>
                </a:solidFill>
                <a:latin typeface="소요단풍체 볼드 TTF"/>
                <a:ea typeface="소요단풍체 볼드 TTF"/>
              </a:rPr>
              <a:t> 생물다양성 감소의 원인과 회복 방법 탐색하기</a:t>
            </a:r>
            <a:endParaRPr lang="ko-KR" altLang="en-US" sz="4000" b="1">
              <a:solidFill>
                <a:schemeClr val="dk1"/>
              </a:solidFill>
              <a:latin typeface="소요단풍체 볼드 TTF"/>
              <a:ea typeface="소요단풍체 볼드 TTF"/>
            </a:endParaRPr>
          </a:p>
        </p:txBody>
      </p:sp>
      <p:pic>
        <p:nvPicPr>
          <p:cNvPr id="176" name="Google Shape;176;p6" descr="스마일리, 이모티콘이(가) 표시된 사진  AI가 생성한 콘텐츠는 부정확할 수 있습니다."/>
          <p:cNvPicPr/>
          <p:nvPr/>
        </p:nvPicPr>
        <p:blipFill rotWithShape="1">
          <a:blip r:embed="rId3">
            <a:alphaModFix/>
          </a:blip>
          <a:srcRect/>
          <a:stretch>
            <a:fillRect/>
          </a:stretch>
        </p:blipFill>
        <p:spPr>
          <a:xfrm>
            <a:off x="8778128" y="841562"/>
            <a:ext cx="2587438" cy="258743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1627128"/>
      </p:ext>
    </p:extLst>
  </p:cSld>
  <p:clrMapOvr>
    <a:masterClrMapping/>
  </p:clrMapOvr>
</p:sld>
</file>

<file path=ppt/slides/slide1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">
            <a:hlinkClick r:id="rId3"/>
          </p:cNvPr>
          <p:cNvSpPr/>
          <p:nvPr/>
        </p:nvSpPr>
        <p:spPr>
          <a:xfrm>
            <a:off x="1096896" y="1630693"/>
            <a:ext cx="4272511" cy="2322182"/>
          </a:xfrm>
          <a:prstGeom prst="snip2DiagRect">
            <a:avLst>
              <a:gd name="adj1" fmla="val 0"/>
              <a:gd name="adj2" fmla="val 0"/>
            </a:avLst>
          </a:prstGeom>
          <a:solidFill>
            <a:schemeClr val="lt1"/>
          </a:solidFill>
          <a:ln w="38100" cap="flat" cmpd="sng">
            <a:solidFill>
              <a:schemeClr val="accent1"/>
            </a:solidFill>
            <a:prstDash val="solid"/>
            <a:round/>
            <a:headEnd w="sm" len="sm"/>
            <a:tailEnd w="sm" len="sm"/>
          </a:ln>
        </p:spPr>
        <p:txBody>
          <a:bodyPr wrap="square" lIns="91424" tIns="45700" rIns="91424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ko-KR" altLang="en-US" sz="4000">
                <a:ln w="25400" cap="flat" cmpd="sng" algn="ctr">
                  <a:solidFill>
                    <a:schemeClr val="accent3">
                      <a:shade val="20000"/>
                    </a:schemeClr>
                  </a:solidFill>
                  <a:prstDash val="solid"/>
                  <a:round/>
                  <a:headEnd w="med" len="med"/>
                  <a:tailEnd w="med" len="med"/>
                </a:ln>
                <a:solidFill>
                  <a:schemeClr val="accent3"/>
                </a:solidFill>
                <a:effectLst/>
                <a:latin typeface="소요단풍체 볼드 TTF"/>
                <a:ea typeface="소요단풍체 볼드 TTF"/>
              </a:rPr>
              <a:t>기사문</a:t>
            </a:r>
            <a:r>
              <a:rPr lang="en-US" altLang="ko-KR" sz="4000">
                <a:ln w="25400" cap="flat" cmpd="sng" algn="ctr">
                  <a:solidFill>
                    <a:schemeClr val="accent3">
                      <a:shade val="20000"/>
                    </a:schemeClr>
                  </a:solidFill>
                  <a:prstDash val="solid"/>
                  <a:round/>
                  <a:headEnd w="med" len="med"/>
                  <a:tailEnd w="med" len="med"/>
                </a:ln>
                <a:solidFill>
                  <a:schemeClr val="accent3"/>
                </a:solidFill>
                <a:effectLst/>
                <a:latin typeface="소요단풍체 볼드 TTF"/>
                <a:ea typeface="소요단풍체 볼드 TTF"/>
              </a:rPr>
              <a:t>1</a:t>
            </a:r>
            <a:endParaRPr lang="en-US" altLang="ko-KR" sz="4000">
              <a:ln w="25400" cap="flat" cmpd="sng" algn="ctr">
                <a:solidFill>
                  <a:schemeClr val="accent3">
                    <a:shade val="20000"/>
                  </a:schemeClr>
                </a:solidFill>
                <a:prstDash val="solid"/>
                <a:round/>
                <a:headEnd w="med" len="med"/>
                <a:tailEnd w="med" len="med"/>
              </a:ln>
              <a:solidFill>
                <a:schemeClr val="accent3"/>
              </a:solidFill>
              <a:effectLst/>
              <a:latin typeface="소요단풍체 볼드 TTF"/>
              <a:ea typeface="소요단풍체 볼드 TTF"/>
            </a:endParaRPr>
          </a:p>
        </p:txBody>
      </p:sp>
      <p:pic>
        <p:nvPicPr>
          <p:cNvPr id="143" name="Google Shape;143;p2" descr="클립아트, 만화 영화이(가) 표시된 사진  AI가 생성한 콘텐츠는 부정확할 수 있습니다."/>
          <p:cNvPicPr/>
          <p:nvPr/>
        </p:nvPicPr>
        <p:blipFill rotWithShape="1">
          <a:blip r:embed="rId4">
            <a:alphaModFix/>
          </a:blip>
          <a:srcRect/>
          <a:stretch>
            <a:fillRect/>
          </a:stretch>
        </p:blipFill>
        <p:spPr>
          <a:xfrm>
            <a:off x="8790211" y="3358243"/>
            <a:ext cx="3048006" cy="3048006"/>
          </a:xfrm>
          <a:prstGeom prst="rect">
            <a:avLst/>
          </a:prstGeom>
          <a:noFill/>
          <a:ln>
            <a:noFill/>
          </a:ln>
        </p:spPr>
      </p:pic>
      <p:sp>
        <p:nvSpPr>
          <p:cNvPr id="146" name="Google Shape;142;p2"/>
          <p:cNvSpPr/>
          <p:nvPr/>
        </p:nvSpPr>
        <p:spPr>
          <a:xfrm>
            <a:off x="5603347" y="1630693"/>
            <a:ext cx="4272511" cy="2322182"/>
          </a:xfrm>
          <a:prstGeom prst="snip2DiagRect">
            <a:avLst>
              <a:gd name="adj1" fmla="val 0"/>
              <a:gd name="adj2" fmla="val 0"/>
            </a:avLst>
          </a:prstGeom>
          <a:solidFill>
            <a:schemeClr val="lt1"/>
          </a:solidFill>
          <a:ln w="38100" cap="flat" cmpd="sng">
            <a:solidFill>
              <a:schemeClr val="accent1"/>
            </a:solidFill>
            <a:prstDash val="solid"/>
            <a:round/>
            <a:headEnd w="sm" len="sm"/>
            <a:tailEnd w="sm" len="sm"/>
          </a:ln>
        </p:spPr>
        <p:txBody>
          <a:bodyPr wrap="square" lIns="91424" tIns="45700" rIns="91424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ko-KR" altLang="en-US" sz="4000">
                <a:ln w="25400" cap="flat" cmpd="sng" algn="ctr">
                  <a:solidFill>
                    <a:schemeClr val="accent3">
                      <a:shade val="20000"/>
                    </a:schemeClr>
                  </a:solidFill>
                  <a:prstDash val="solid"/>
                  <a:round/>
                  <a:headEnd w="med" len="med"/>
                  <a:tailEnd w="med" len="med"/>
                </a:ln>
                <a:solidFill>
                  <a:schemeClr val="accent3"/>
                </a:solidFill>
                <a:effectLst/>
                <a:latin typeface="소요단풍체 볼드 TTF"/>
                <a:ea typeface="소요단풍체 볼드 TTF"/>
                <a:hlinkClick r:id="rId5"/>
              </a:rPr>
              <a:t>기사문</a:t>
            </a:r>
            <a:r>
              <a:rPr lang="en-US" altLang="ko-KR" sz="4000">
                <a:ln w="25400" cap="flat" cmpd="sng" algn="ctr">
                  <a:solidFill>
                    <a:schemeClr val="accent3">
                      <a:shade val="20000"/>
                    </a:schemeClr>
                  </a:solidFill>
                  <a:prstDash val="solid"/>
                  <a:round/>
                  <a:headEnd w="med" len="med"/>
                  <a:tailEnd w="med" len="med"/>
                </a:ln>
                <a:solidFill>
                  <a:schemeClr val="accent3"/>
                </a:solidFill>
                <a:effectLst/>
                <a:latin typeface="소요단풍체 볼드 TTF"/>
                <a:ea typeface="소요단풍체 볼드 TTF"/>
                <a:hlinkClick r:id="rId5"/>
              </a:rPr>
              <a:t>2</a:t>
            </a:r>
            <a:endParaRPr lang="en-US" altLang="ko-KR" sz="4000">
              <a:solidFill>
                <a:schemeClr val="accent3"/>
              </a:solidFill>
              <a:latin typeface="소요단풍체 볼드 TTF"/>
              <a:ea typeface="소요단풍체 볼드 TTF"/>
            </a:endParaRPr>
          </a:p>
        </p:txBody>
      </p:sp>
      <p:sp>
        <p:nvSpPr>
          <p:cNvPr id="147" name="Google Shape;142;p2"/>
          <p:cNvSpPr/>
          <p:nvPr/>
        </p:nvSpPr>
        <p:spPr>
          <a:xfrm>
            <a:off x="1096895" y="4129726"/>
            <a:ext cx="2377753" cy="2260730"/>
          </a:xfrm>
          <a:prstGeom prst="snip2DiagRect">
            <a:avLst>
              <a:gd name="adj1" fmla="val 0"/>
              <a:gd name="adj2" fmla="val 0"/>
            </a:avLst>
          </a:prstGeom>
          <a:solidFill>
            <a:schemeClr val="lt1"/>
          </a:solidFill>
          <a:ln w="38100" cap="flat" cmpd="sng">
            <a:solidFill>
              <a:schemeClr val="accent1"/>
            </a:solidFill>
            <a:prstDash val="solid"/>
            <a:round/>
            <a:headEnd w="sm" len="sm"/>
            <a:tailEnd w="sm" len="sm"/>
          </a:ln>
        </p:spPr>
        <p:txBody>
          <a:bodyPr wrap="square" lIns="91424" tIns="45700" rIns="91424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ko-KR" altLang="en-US" sz="4000">
                <a:ln w="25400" cap="flat" cmpd="sng" algn="ctr">
                  <a:solidFill>
                    <a:schemeClr val="accent3">
                      <a:shade val="20000"/>
                    </a:schemeClr>
                  </a:solidFill>
                  <a:prstDash val="solid"/>
                  <a:round/>
                  <a:headEnd w="med" len="med"/>
                  <a:tailEnd w="med" len="med"/>
                </a:ln>
                <a:solidFill>
                  <a:schemeClr val="accent3"/>
                </a:solidFill>
                <a:effectLst/>
                <a:latin typeface="소요단풍체 볼드 TTF"/>
                <a:ea typeface="소요단풍체 볼드 TTF"/>
                <a:hlinkClick r:id="rId6"/>
              </a:rPr>
              <a:t>기사문</a:t>
            </a:r>
            <a:r>
              <a:rPr lang="en-US" altLang="ko-KR" sz="4000">
                <a:ln w="25400" cap="flat" cmpd="sng" algn="ctr">
                  <a:solidFill>
                    <a:schemeClr val="accent3">
                      <a:shade val="20000"/>
                    </a:schemeClr>
                  </a:solidFill>
                  <a:prstDash val="solid"/>
                  <a:round/>
                  <a:headEnd w="med" len="med"/>
                  <a:tailEnd w="med" len="med"/>
                </a:ln>
                <a:solidFill>
                  <a:schemeClr val="accent3"/>
                </a:solidFill>
                <a:effectLst/>
                <a:latin typeface="소요단풍체 볼드 TTF"/>
                <a:ea typeface="소요단풍체 볼드 TTF"/>
                <a:hlinkClick r:id="rId6"/>
              </a:rPr>
              <a:t>3</a:t>
            </a:r>
            <a:endParaRPr lang="en-US" altLang="ko-KR" sz="4000">
              <a:solidFill>
                <a:schemeClr val="accent3"/>
              </a:solidFill>
              <a:latin typeface="소요단풍체 볼드 TTF"/>
              <a:ea typeface="소요단풍체 볼드 TTF"/>
            </a:endParaRPr>
          </a:p>
        </p:txBody>
      </p:sp>
      <p:sp>
        <p:nvSpPr>
          <p:cNvPr id="148" name="Google Shape;142;p2"/>
          <p:cNvSpPr/>
          <p:nvPr/>
        </p:nvSpPr>
        <p:spPr>
          <a:xfrm>
            <a:off x="4072583" y="4129726"/>
            <a:ext cx="2377753" cy="2260730"/>
          </a:xfrm>
          <a:prstGeom prst="snip2DiagRect">
            <a:avLst>
              <a:gd name="adj1" fmla="val 0"/>
              <a:gd name="adj2" fmla="val 0"/>
            </a:avLst>
          </a:prstGeom>
          <a:solidFill>
            <a:schemeClr val="lt1"/>
          </a:solidFill>
          <a:ln w="38100" cap="flat" cmpd="sng">
            <a:solidFill>
              <a:schemeClr val="accent1"/>
            </a:solidFill>
            <a:prstDash val="solid"/>
            <a:round/>
            <a:headEnd w="sm" len="sm"/>
            <a:tailEnd w="sm" len="sm"/>
          </a:ln>
        </p:spPr>
        <p:txBody>
          <a:bodyPr wrap="square" lIns="91424" tIns="45700" rIns="91424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ko-KR" altLang="en-US" sz="4000">
                <a:ln w="25400" cap="flat" cmpd="sng" algn="ctr">
                  <a:solidFill>
                    <a:schemeClr val="accent3">
                      <a:shade val="20000"/>
                    </a:schemeClr>
                  </a:solidFill>
                  <a:prstDash val="solid"/>
                  <a:round/>
                  <a:headEnd w="med" len="med"/>
                  <a:tailEnd w="med" len="med"/>
                </a:ln>
                <a:solidFill>
                  <a:schemeClr val="accent3"/>
                </a:solidFill>
                <a:effectLst/>
                <a:latin typeface="소요단풍체 볼드 TTF"/>
                <a:ea typeface="소요단풍체 볼드 TTF"/>
                <a:hlinkClick r:id="rId7"/>
              </a:rPr>
              <a:t>기사문</a:t>
            </a:r>
            <a:r>
              <a:rPr lang="en-US" altLang="ko-KR" sz="4000">
                <a:ln w="25400" cap="flat" cmpd="sng" algn="ctr">
                  <a:solidFill>
                    <a:schemeClr val="accent3">
                      <a:shade val="20000"/>
                    </a:schemeClr>
                  </a:solidFill>
                  <a:prstDash val="solid"/>
                  <a:round/>
                  <a:headEnd w="med" len="med"/>
                  <a:tailEnd w="med" len="med"/>
                </a:ln>
                <a:solidFill>
                  <a:schemeClr val="accent3"/>
                </a:solidFill>
                <a:effectLst/>
                <a:latin typeface="소요단풍체 볼드 TTF"/>
                <a:ea typeface="소요단풍체 볼드 TTF"/>
                <a:hlinkClick r:id="rId7"/>
              </a:rPr>
              <a:t>4</a:t>
            </a:r>
            <a:endParaRPr lang="en-US" altLang="ko-KR" sz="4000">
              <a:solidFill>
                <a:schemeClr val="accent3"/>
              </a:solidFill>
              <a:latin typeface="소요단풍체 볼드 TTF"/>
              <a:ea typeface="소요단풍체 볼드 TTF"/>
            </a:endParaRPr>
          </a:p>
        </p:txBody>
      </p:sp>
      <p:sp>
        <p:nvSpPr>
          <p:cNvPr id="149" name="Google Shape;142;p2"/>
          <p:cNvSpPr/>
          <p:nvPr/>
        </p:nvSpPr>
        <p:spPr>
          <a:xfrm>
            <a:off x="7048271" y="4129726"/>
            <a:ext cx="2377753" cy="2260730"/>
          </a:xfrm>
          <a:prstGeom prst="snip2DiagRect">
            <a:avLst>
              <a:gd name="adj1" fmla="val 0"/>
              <a:gd name="adj2" fmla="val 0"/>
            </a:avLst>
          </a:prstGeom>
          <a:solidFill>
            <a:schemeClr val="lt1"/>
          </a:solidFill>
          <a:ln w="38100" cap="flat" cmpd="sng">
            <a:solidFill>
              <a:schemeClr val="accent1"/>
            </a:solidFill>
            <a:prstDash val="solid"/>
            <a:round/>
            <a:headEnd w="sm" len="sm"/>
            <a:tailEnd w="sm" len="sm"/>
          </a:ln>
        </p:spPr>
        <p:txBody>
          <a:bodyPr wrap="square" lIns="91424" tIns="45700" rIns="91424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ko-KR" altLang="en-US" sz="4000">
                <a:ln w="25400" cap="flat" cmpd="sng" algn="ctr">
                  <a:solidFill>
                    <a:schemeClr val="accent3">
                      <a:shade val="20000"/>
                    </a:schemeClr>
                  </a:solidFill>
                  <a:prstDash val="solid"/>
                  <a:round/>
                  <a:headEnd w="med" len="med"/>
                  <a:tailEnd w="med" len="med"/>
                </a:ln>
                <a:solidFill>
                  <a:schemeClr val="accent3"/>
                </a:solidFill>
                <a:effectLst/>
                <a:latin typeface="소요단풍체 볼드 TTF"/>
                <a:ea typeface="소요단풍체 볼드 TTF"/>
                <a:hlinkClick r:id="rId8"/>
              </a:rPr>
              <a:t>기사문</a:t>
            </a:r>
            <a:r>
              <a:rPr lang="en-US" altLang="ko-KR" sz="4000">
                <a:ln w="25400" cap="flat" cmpd="sng" algn="ctr">
                  <a:solidFill>
                    <a:schemeClr val="accent3">
                      <a:shade val="20000"/>
                    </a:schemeClr>
                  </a:solidFill>
                  <a:prstDash val="solid"/>
                  <a:round/>
                  <a:headEnd w="med" len="med"/>
                  <a:tailEnd w="med" len="med"/>
                </a:ln>
                <a:solidFill>
                  <a:schemeClr val="accent3"/>
                </a:solidFill>
                <a:effectLst/>
                <a:latin typeface="소요단풍체 볼드 TTF"/>
                <a:ea typeface="소요단풍체 볼드 TTF"/>
                <a:hlinkClick r:id="rId8"/>
              </a:rPr>
              <a:t>5</a:t>
            </a:r>
            <a:endParaRPr lang="en-US" altLang="ko-KR" sz="4000">
              <a:solidFill>
                <a:schemeClr val="accent3"/>
              </a:solidFill>
              <a:latin typeface="소요단풍체 볼드 TTF"/>
              <a:ea typeface="소요단풍체 볼드 TTF"/>
            </a:endParaRPr>
          </a:p>
        </p:txBody>
      </p:sp>
      <p:sp>
        <p:nvSpPr>
          <p:cNvPr id="150" name="Google Shape;176;p7"/>
          <p:cNvSpPr txBox="1">
            <a:spLocks noGrp="1"/>
          </p:cNvSpPr>
          <p:nvPr>
            <p:ph type="title" idx="0"/>
          </p:nvPr>
        </p:nvSpPr>
        <p:spPr>
          <a:xfrm>
            <a:off x="1465436" y="638175"/>
            <a:ext cx="10106147" cy="1039906"/>
          </a:xfrm>
          <a:prstGeom prst="rect">
            <a:avLst/>
          </a:prstGeom>
          <a:noFill/>
          <a:ln>
            <a:noFill/>
          </a:ln>
        </p:spPr>
        <p:txBody>
          <a:bodyPr wrap="square" lIns="91424" tIns="45700" rIns="91424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  <a:defRPr/>
            </a:pPr>
            <a:r>
              <a:rPr lang="ko-KR" altLang="en-US" sz="4000" b="1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생물다양성 감소의 원인 찾기</a:t>
            </a:r>
            <a:endParaRPr lang="ko-KR" altLang="en-US" sz="4000" b="1">
              <a:solidFill>
                <a:schemeClr val="accent2"/>
              </a:solidFill>
              <a:latin typeface="소요단풍체 볼드 TTF"/>
              <a:ea typeface="소요단풍체 볼드 TTF"/>
              <a:cs typeface="Arial"/>
              <a:sym typeface="Arial"/>
            </a:endParaRPr>
          </a:p>
        </p:txBody>
      </p:sp>
      <p:pic>
        <p:nvPicPr>
          <p:cNvPr id="151" name="Google Shape;177;p7" descr="만화 영화, 클립아트, 스마일리, 이모티콘이(가) 표시된 사진  AI가 생성한 콘텐츠는 부정확할 수 있습니다."/>
          <p:cNvPicPr>
            <a:picLocks noGrp="1"/>
          </p:cNvPicPr>
          <p:nvPr>
            <p:ph type="body" idx="1"/>
          </p:nvPr>
        </p:nvPicPr>
        <p:blipFill rotWithShape="1">
          <a:blip r:embed="rId9">
            <a:alphaModFix/>
          </a:blip>
          <a:srcRect/>
          <a:stretch>
            <a:fillRect/>
          </a:stretch>
        </p:blipFill>
        <p:spPr>
          <a:xfrm>
            <a:off x="318539" y="609600"/>
            <a:ext cx="1057251" cy="97267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21168529"/>
      </p:ext>
    </p:extLst>
  </p:cSld>
  <p:clrMapOvr>
    <a:masterClrMapping/>
  </p:clrMapOvr>
</p:sld>
</file>

<file path=ppt/slides/slide1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">
            <a:hlinkClick r:id="rId3"/>
          </p:cNvPr>
          <p:cNvSpPr/>
          <p:nvPr/>
        </p:nvSpPr>
        <p:spPr>
          <a:xfrm>
            <a:off x="1096896" y="1630693"/>
            <a:ext cx="4272511" cy="2322182"/>
          </a:xfrm>
          <a:prstGeom prst="snip2DiagRect">
            <a:avLst>
              <a:gd name="adj1" fmla="val 0"/>
              <a:gd name="adj2" fmla="val 0"/>
            </a:avLst>
          </a:prstGeom>
          <a:solidFill>
            <a:schemeClr val="lt1"/>
          </a:solidFill>
          <a:ln w="38100" cap="flat" cmpd="sng">
            <a:solidFill>
              <a:schemeClr val="accent1"/>
            </a:solidFill>
            <a:prstDash val="solid"/>
            <a:round/>
            <a:headEnd w="sm" len="sm"/>
            <a:tailEnd w="sm" len="sm"/>
          </a:ln>
        </p:spPr>
        <p:txBody>
          <a:bodyPr wrap="square" lIns="91424" tIns="45700" rIns="91424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ko-KR" altLang="en-US" sz="4000">
                <a:ln w="25400" cap="flat" cmpd="sng" algn="ctr">
                  <a:solidFill>
                    <a:schemeClr val="accent3">
                      <a:shade val="20000"/>
                    </a:schemeClr>
                  </a:solidFill>
                  <a:prstDash val="solid"/>
                  <a:round/>
                  <a:headEnd w="med" len="med"/>
                  <a:tailEnd w="med" len="med"/>
                </a:ln>
                <a:solidFill>
                  <a:schemeClr val="accent3"/>
                </a:solidFill>
                <a:effectLst/>
                <a:latin typeface="소요단풍체 볼드 TTF"/>
                <a:ea typeface="소요단풍체 볼드 TTF"/>
              </a:rPr>
              <a:t>기후변화</a:t>
            </a:r>
            <a:endParaRPr lang="ko-KR" altLang="en-US" sz="4000">
              <a:ln w="25400" cap="flat" cmpd="sng" algn="ctr">
                <a:solidFill>
                  <a:schemeClr val="accent3">
                    <a:shade val="20000"/>
                  </a:schemeClr>
                </a:solidFill>
                <a:prstDash val="solid"/>
                <a:round/>
                <a:headEnd w="med" len="med"/>
                <a:tailEnd w="med" len="med"/>
              </a:ln>
              <a:solidFill>
                <a:schemeClr val="accent3"/>
              </a:solidFill>
              <a:effectLst/>
              <a:latin typeface="소요단풍체 볼드 TTF"/>
              <a:ea typeface="소요단풍체 볼드 TTF"/>
            </a:endParaRPr>
          </a:p>
        </p:txBody>
      </p:sp>
      <p:pic>
        <p:nvPicPr>
          <p:cNvPr id="143" name="Google Shape;143;p2" descr="클립아트, 만화 영화이(가) 표시된 사진  AI가 생성한 콘텐츠는 부정확할 수 있습니다."/>
          <p:cNvPicPr/>
          <p:nvPr/>
        </p:nvPicPr>
        <p:blipFill rotWithShape="1">
          <a:blip r:embed="rId4">
            <a:alphaModFix/>
          </a:blip>
          <a:srcRect/>
          <a:stretch>
            <a:fillRect/>
          </a:stretch>
        </p:blipFill>
        <p:spPr>
          <a:xfrm>
            <a:off x="8790211" y="3358243"/>
            <a:ext cx="3048006" cy="3048006"/>
          </a:xfrm>
          <a:prstGeom prst="rect">
            <a:avLst/>
          </a:prstGeom>
          <a:noFill/>
          <a:ln>
            <a:noFill/>
          </a:ln>
        </p:spPr>
      </p:pic>
      <p:sp>
        <p:nvSpPr>
          <p:cNvPr id="146" name="Google Shape;142;p2"/>
          <p:cNvSpPr/>
          <p:nvPr/>
        </p:nvSpPr>
        <p:spPr>
          <a:xfrm>
            <a:off x="5603347" y="1630693"/>
            <a:ext cx="4272511" cy="2322182"/>
          </a:xfrm>
          <a:prstGeom prst="snip2DiagRect">
            <a:avLst>
              <a:gd name="adj1" fmla="val 0"/>
              <a:gd name="adj2" fmla="val 0"/>
            </a:avLst>
          </a:prstGeom>
          <a:solidFill>
            <a:schemeClr val="lt1"/>
          </a:solidFill>
          <a:ln w="38100" cap="flat" cmpd="sng">
            <a:solidFill>
              <a:schemeClr val="accent1"/>
            </a:solidFill>
            <a:prstDash val="solid"/>
            <a:round/>
            <a:headEnd w="sm" len="sm"/>
            <a:tailEnd w="sm" len="sm"/>
          </a:ln>
        </p:spPr>
        <p:txBody>
          <a:bodyPr wrap="square" lIns="91424" tIns="45700" rIns="91424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ko-KR" altLang="en-US" sz="4000">
                <a:ln w="25400" cap="flat" cmpd="sng" algn="ctr">
                  <a:solidFill>
                    <a:schemeClr val="accent3">
                      <a:shade val="20000"/>
                    </a:schemeClr>
                  </a:solidFill>
                  <a:prstDash val="solid"/>
                  <a:round/>
                  <a:headEnd w="med" len="med"/>
                  <a:tailEnd w="med" len="med"/>
                </a:ln>
                <a:solidFill>
                  <a:schemeClr val="accent3"/>
                </a:solidFill>
                <a:effectLst/>
                <a:latin typeface="소요단풍체 볼드 TTF"/>
                <a:ea typeface="소요단풍체 볼드 TTF"/>
              </a:rPr>
              <a:t>서식지 파괴</a:t>
            </a:r>
            <a:endParaRPr lang="ko-KR" altLang="en-US" sz="4000">
              <a:solidFill>
                <a:schemeClr val="accent3"/>
              </a:solidFill>
              <a:latin typeface="소요단풍체 볼드 TTF"/>
              <a:ea typeface="소요단풍체 볼드 TTF"/>
            </a:endParaRPr>
          </a:p>
        </p:txBody>
      </p:sp>
      <p:sp>
        <p:nvSpPr>
          <p:cNvPr id="147" name="Google Shape;142;p2"/>
          <p:cNvSpPr/>
          <p:nvPr/>
        </p:nvSpPr>
        <p:spPr>
          <a:xfrm>
            <a:off x="1096895" y="4129726"/>
            <a:ext cx="2377753" cy="2260730"/>
          </a:xfrm>
          <a:prstGeom prst="snip2DiagRect">
            <a:avLst>
              <a:gd name="adj1" fmla="val 0"/>
              <a:gd name="adj2" fmla="val 0"/>
            </a:avLst>
          </a:prstGeom>
          <a:solidFill>
            <a:schemeClr val="lt1"/>
          </a:solidFill>
          <a:ln w="38100" cap="flat" cmpd="sng">
            <a:solidFill>
              <a:schemeClr val="accent1"/>
            </a:solidFill>
            <a:prstDash val="solid"/>
            <a:round/>
            <a:headEnd w="sm" len="sm"/>
            <a:tailEnd w="sm" len="sm"/>
          </a:ln>
        </p:spPr>
        <p:txBody>
          <a:bodyPr wrap="square" lIns="91424" tIns="45700" rIns="91424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ko-KR" altLang="en-US" sz="4000">
                <a:ln w="25400" cap="flat" cmpd="sng" algn="ctr">
                  <a:solidFill>
                    <a:schemeClr val="accent3">
                      <a:shade val="20000"/>
                    </a:schemeClr>
                  </a:solidFill>
                  <a:prstDash val="solid"/>
                  <a:round/>
                  <a:headEnd w="med" len="med"/>
                  <a:tailEnd w="med" len="med"/>
                </a:ln>
                <a:solidFill>
                  <a:schemeClr val="accent3"/>
                </a:solidFill>
                <a:effectLst/>
                <a:latin typeface="소요단풍체 볼드 TTF"/>
                <a:ea typeface="소요단풍체 볼드 TTF"/>
              </a:rPr>
              <a:t>생태계 교란종</a:t>
            </a:r>
            <a:endParaRPr lang="en-US" altLang="ko-KR" sz="4000">
              <a:ln w="25400" cap="flat" cmpd="sng" algn="ctr">
                <a:solidFill>
                  <a:schemeClr val="accent3">
                    <a:shade val="20000"/>
                  </a:schemeClr>
                </a:solidFill>
                <a:prstDash val="solid"/>
                <a:round/>
                <a:headEnd w="med" len="med"/>
                <a:tailEnd w="med" len="med"/>
              </a:ln>
              <a:solidFill>
                <a:schemeClr val="accent3"/>
              </a:solidFill>
              <a:effectLst/>
              <a:latin typeface="소요단풍체 볼드 TTF"/>
              <a:ea typeface="소요단풍체 볼드 TTF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altLang="ko-KR" sz="4000">
                <a:ln w="25400" cap="flat" cmpd="sng" algn="ctr">
                  <a:solidFill>
                    <a:schemeClr val="accent3">
                      <a:shade val="20000"/>
                    </a:schemeClr>
                  </a:solidFill>
                  <a:prstDash val="solid"/>
                  <a:round/>
                  <a:headEnd w="med" len="med"/>
                  <a:tailEnd w="med" len="med"/>
                </a:ln>
                <a:solidFill>
                  <a:schemeClr val="accent3"/>
                </a:solidFill>
                <a:effectLst/>
                <a:latin typeface="소요단풍체 볼드 TTF"/>
                <a:ea typeface="소요단풍체 볼드 TTF"/>
              </a:rPr>
              <a:t>(</a:t>
            </a:r>
            <a:r>
              <a:rPr lang="ko-KR" altLang="en-US" sz="4000">
                <a:ln w="25400" cap="flat" cmpd="sng" algn="ctr">
                  <a:solidFill>
                    <a:schemeClr val="accent3">
                      <a:shade val="20000"/>
                    </a:schemeClr>
                  </a:solidFill>
                  <a:prstDash val="solid"/>
                  <a:round/>
                  <a:headEnd w="med" len="med"/>
                  <a:tailEnd w="med" len="med"/>
                </a:ln>
                <a:solidFill>
                  <a:schemeClr val="accent3"/>
                </a:solidFill>
                <a:effectLst/>
                <a:latin typeface="소요단풍체 볼드 TTF"/>
                <a:ea typeface="소요단풍체 볼드 TTF"/>
              </a:rPr>
              <a:t>외래종</a:t>
            </a:r>
            <a:r>
              <a:rPr lang="en-US" altLang="ko-KR" sz="4000">
                <a:ln w="25400" cap="flat" cmpd="sng" algn="ctr">
                  <a:solidFill>
                    <a:schemeClr val="accent3">
                      <a:shade val="20000"/>
                    </a:schemeClr>
                  </a:solidFill>
                  <a:prstDash val="solid"/>
                  <a:round/>
                  <a:headEnd w="med" len="med"/>
                  <a:tailEnd w="med" len="med"/>
                </a:ln>
                <a:solidFill>
                  <a:schemeClr val="accent3"/>
                </a:solidFill>
                <a:effectLst/>
                <a:latin typeface="소요단풍체 볼드 TTF"/>
                <a:ea typeface="소요단풍체 볼드 TTF"/>
              </a:rPr>
              <a:t>)</a:t>
            </a:r>
            <a:endParaRPr lang="en-US" altLang="ko-KR" sz="4000">
              <a:solidFill>
                <a:schemeClr val="accent3"/>
              </a:solidFill>
              <a:latin typeface="소요단풍체 볼드 TTF"/>
              <a:ea typeface="소요단풍체 볼드 TTF"/>
            </a:endParaRPr>
          </a:p>
        </p:txBody>
      </p:sp>
      <p:sp>
        <p:nvSpPr>
          <p:cNvPr id="148" name="Google Shape;142;p2"/>
          <p:cNvSpPr/>
          <p:nvPr/>
        </p:nvSpPr>
        <p:spPr>
          <a:xfrm>
            <a:off x="4072583" y="4129726"/>
            <a:ext cx="2377753" cy="2260730"/>
          </a:xfrm>
          <a:prstGeom prst="snip2DiagRect">
            <a:avLst>
              <a:gd name="adj1" fmla="val 0"/>
              <a:gd name="adj2" fmla="val 0"/>
            </a:avLst>
          </a:prstGeom>
          <a:solidFill>
            <a:schemeClr val="lt1"/>
          </a:solidFill>
          <a:ln w="38100" cap="flat" cmpd="sng">
            <a:solidFill>
              <a:schemeClr val="accent1"/>
            </a:solidFill>
            <a:prstDash val="solid"/>
            <a:round/>
            <a:headEnd w="sm" len="sm"/>
            <a:tailEnd w="sm" len="sm"/>
          </a:ln>
        </p:spPr>
        <p:txBody>
          <a:bodyPr wrap="square" lIns="91424" tIns="45700" rIns="91424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ko-KR" altLang="en-US" sz="4000">
                <a:ln w="25400" cap="flat" cmpd="sng" algn="ctr">
                  <a:solidFill>
                    <a:schemeClr val="accent3">
                      <a:shade val="20000"/>
                    </a:schemeClr>
                  </a:solidFill>
                  <a:prstDash val="solid"/>
                  <a:round/>
                  <a:headEnd w="med" len="med"/>
                  <a:tailEnd w="med" len="med"/>
                </a:ln>
                <a:solidFill>
                  <a:schemeClr val="accent3"/>
                </a:solidFill>
                <a:effectLst/>
                <a:latin typeface="소요단풍체 볼드 TTF"/>
                <a:ea typeface="소요단풍체 볼드 TTF"/>
              </a:rPr>
              <a:t>남획</a:t>
            </a:r>
            <a:endParaRPr lang="ko-KR" altLang="en-US" sz="4000">
              <a:ln w="25400" cap="flat" cmpd="sng" algn="ctr">
                <a:solidFill>
                  <a:schemeClr val="accent3">
                    <a:shade val="20000"/>
                  </a:schemeClr>
                </a:solidFill>
                <a:prstDash val="solid"/>
                <a:round/>
                <a:headEnd w="med" len="med"/>
                <a:tailEnd w="med" len="med"/>
              </a:ln>
              <a:solidFill>
                <a:schemeClr val="accent3"/>
              </a:solidFill>
              <a:effectLst/>
              <a:latin typeface="소요단풍체 볼드 TTF"/>
              <a:ea typeface="소요단풍체 볼드 TTF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ko-KR" altLang="en-US" sz="4000">
                <a:ln w="25400" cap="flat" cmpd="sng" algn="ctr">
                  <a:solidFill>
                    <a:schemeClr val="accent3">
                      <a:shade val="20000"/>
                    </a:schemeClr>
                  </a:solidFill>
                  <a:prstDash val="solid"/>
                  <a:round/>
                  <a:headEnd w="med" len="med"/>
                  <a:tailEnd w="med" len="med"/>
                </a:ln>
                <a:solidFill>
                  <a:schemeClr val="accent3"/>
                </a:solidFill>
                <a:effectLst/>
                <a:latin typeface="소요단풍체 볼드 TTF"/>
                <a:ea typeface="소요단풍체 볼드 TTF"/>
              </a:rPr>
              <a:t>밀렵</a:t>
            </a:r>
            <a:endParaRPr lang="ko-KR" altLang="en-US" sz="4000">
              <a:solidFill>
                <a:schemeClr val="accent3"/>
              </a:solidFill>
              <a:latin typeface="소요단풍체 볼드 TTF"/>
              <a:ea typeface="소요단풍체 볼드 TTF"/>
            </a:endParaRPr>
          </a:p>
        </p:txBody>
      </p:sp>
      <p:sp>
        <p:nvSpPr>
          <p:cNvPr id="149" name="Google Shape;142;p2"/>
          <p:cNvSpPr/>
          <p:nvPr/>
        </p:nvSpPr>
        <p:spPr>
          <a:xfrm>
            <a:off x="7048271" y="4129726"/>
            <a:ext cx="2377753" cy="2260730"/>
          </a:xfrm>
          <a:prstGeom prst="snip2DiagRect">
            <a:avLst>
              <a:gd name="adj1" fmla="val 0"/>
              <a:gd name="adj2" fmla="val 0"/>
            </a:avLst>
          </a:prstGeom>
          <a:solidFill>
            <a:schemeClr val="lt1"/>
          </a:solidFill>
          <a:ln w="38100" cap="flat" cmpd="sng">
            <a:solidFill>
              <a:schemeClr val="accent1"/>
            </a:solidFill>
            <a:prstDash val="solid"/>
            <a:round/>
            <a:headEnd w="sm" len="sm"/>
            <a:tailEnd w="sm" len="sm"/>
          </a:ln>
        </p:spPr>
        <p:txBody>
          <a:bodyPr wrap="square" lIns="91424" tIns="45700" rIns="91424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ko-KR" altLang="en-US" sz="4000">
                <a:ln w="25400" cap="flat" cmpd="sng" algn="ctr">
                  <a:solidFill>
                    <a:schemeClr val="accent3">
                      <a:shade val="20000"/>
                    </a:schemeClr>
                  </a:solidFill>
                  <a:prstDash val="solid"/>
                  <a:round/>
                  <a:headEnd w="med" len="med"/>
                  <a:tailEnd w="med" len="med"/>
                </a:ln>
                <a:solidFill>
                  <a:schemeClr val="accent3"/>
                </a:solidFill>
                <a:effectLst/>
                <a:latin typeface="소요단풍체 볼드 TTF"/>
                <a:ea typeface="소요단풍체 볼드 TTF"/>
              </a:rPr>
              <a:t>병충해</a:t>
            </a:r>
            <a:endParaRPr lang="ko-KR" altLang="en-US" sz="4000">
              <a:solidFill>
                <a:schemeClr val="accent3"/>
              </a:solidFill>
              <a:latin typeface="소요단풍체 볼드 TTF"/>
              <a:ea typeface="소요단풍체 볼드 TTF"/>
            </a:endParaRPr>
          </a:p>
        </p:txBody>
      </p:sp>
      <p:sp>
        <p:nvSpPr>
          <p:cNvPr id="150" name="Google Shape;176;p7"/>
          <p:cNvSpPr txBox="1">
            <a:spLocks noGrp="1"/>
          </p:cNvSpPr>
          <p:nvPr>
            <p:ph type="title" idx="0"/>
          </p:nvPr>
        </p:nvSpPr>
        <p:spPr>
          <a:xfrm>
            <a:off x="1465436" y="638175"/>
            <a:ext cx="10106147" cy="1039906"/>
          </a:xfrm>
          <a:prstGeom prst="rect">
            <a:avLst/>
          </a:prstGeom>
          <a:noFill/>
          <a:ln>
            <a:noFill/>
          </a:ln>
        </p:spPr>
        <p:txBody>
          <a:bodyPr wrap="square" lIns="91424" tIns="45700" rIns="91424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  <a:defRPr/>
            </a:pPr>
            <a:r>
              <a:rPr lang="ko-KR" altLang="en-US" sz="4000" b="1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생물다양성 감소의 원인</a:t>
            </a:r>
            <a:endParaRPr lang="ko-KR" altLang="en-US" sz="4000" b="1">
              <a:solidFill>
                <a:schemeClr val="accent2"/>
              </a:solidFill>
              <a:latin typeface="소요단풍체 볼드 TTF"/>
              <a:ea typeface="소요단풍체 볼드 TTF"/>
              <a:cs typeface="Arial"/>
              <a:sym typeface="Arial"/>
            </a:endParaRPr>
          </a:p>
        </p:txBody>
      </p:sp>
      <p:pic>
        <p:nvPicPr>
          <p:cNvPr id="151" name="Google Shape;177;p7" descr="만화 영화, 클립아트, 스마일리, 이모티콘이(가) 표시된 사진  AI가 생성한 콘텐츠는 부정확할 수 있습니다."/>
          <p:cNvPicPr>
            <a:picLocks noGrp="1"/>
          </p:cNvPicPr>
          <p:nvPr>
            <p:ph type="body" idx="1"/>
          </p:nvPr>
        </p:nvPicPr>
        <p:blipFill rotWithShape="1">
          <a:blip r:embed="rId5">
            <a:alphaModFix/>
          </a:blip>
          <a:srcRect/>
          <a:stretch>
            <a:fillRect/>
          </a:stretch>
        </p:blipFill>
        <p:spPr>
          <a:xfrm>
            <a:off x="318539" y="609600"/>
            <a:ext cx="1057251" cy="97267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67355234"/>
      </p:ext>
    </p:extLst>
  </p:cSld>
  <p:clrMapOvr>
    <a:masterClrMapping/>
  </p:clrMapOvr>
</p:sld>
</file>

<file path=ppt/slides/slide1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g3620e5778af_0_1"/>
          <p:cNvSpPr txBox="1">
            <a:spLocks noGrp="1"/>
          </p:cNvSpPr>
          <p:nvPr>
            <p:ph type="title" idx="0"/>
          </p:nvPr>
        </p:nvSpPr>
        <p:spPr>
          <a:xfrm>
            <a:off x="1465436" y="609600"/>
            <a:ext cx="9553200" cy="1039800"/>
          </a:xfrm>
          <a:prstGeom prst="rect">
            <a:avLst/>
          </a:prstGeom>
          <a:noFill/>
          <a:ln>
            <a:noFill/>
          </a:ln>
        </p:spPr>
        <p:txBody>
          <a:bodyPr wrap="square" lIns="91424" tIns="45700" rIns="91424" bIns="45700" anchor="ctr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39a28"/>
              </a:buClr>
              <a:buSzPct val="25000"/>
              <a:buFont typeface="Arial"/>
              <a:buNone/>
              <a:defRPr/>
            </a:pPr>
            <a:r>
              <a:rPr lang="ko-KR" altLang="en-US" sz="4000" b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생물다양성 감소의 회복방안을 떠올려 봅시다</a:t>
            </a:r>
            <a:endParaRPr lang="ko-KR" altLang="en-US" sz="4000" b="1">
              <a:solidFill>
                <a:srgbClr val="739a28"/>
              </a:solidFill>
              <a:latin typeface="소요단풍체 볼드 TTF"/>
              <a:ea typeface="소요단풍체 볼드 TTF"/>
              <a:cs typeface="Arial"/>
              <a:sym typeface="Arial"/>
            </a:endParaRPr>
          </a:p>
        </p:txBody>
      </p:sp>
      <p:pic>
        <p:nvPicPr>
          <p:cNvPr descr="만화 영화, 클립아트, 스마일리, 이모티콘이(가) 표시된 사진&#10;&#10;AI가 생성한 콘텐츠는 부정확할 수 있습니다." id="232" name="Google Shape;232;g3620e5778af_0_1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18539" y="609600"/>
            <a:ext cx="1057200" cy="972600"/>
          </a:xfrm>
          <a:prstGeom prst="rect">
            <a:avLst/>
          </a:prstGeom>
          <a:noFill/>
          <a:ln>
            <a:noFill/>
          </a:ln>
        </p:spPr>
      </p:pic>
      <p:sp>
        <p:nvSpPr>
          <p:cNvPr id="237" name="Google Shape;188;p8"/>
          <p:cNvSpPr txBox="1"/>
          <p:nvPr/>
        </p:nvSpPr>
        <p:spPr>
          <a:xfrm>
            <a:off x="687048" y="1854380"/>
            <a:ext cx="11109976" cy="4090224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4" tIns="45700" rIns="91424" bIns="45700" anchor="ctr" anchorCtr="0">
            <a:noAutofit/>
          </a:bodyPr>
          <a:lstStyle/>
          <a:p>
            <a:pPr marL="50800" lvl="0">
              <a:lnSpc>
                <a:spcPct val="140000"/>
              </a:lnSpc>
              <a:spcBef>
                <a:spcPts val="50"/>
              </a:spcBef>
              <a:buClr>
                <a:schemeClr val="dk1"/>
              </a:buClr>
              <a:buSzPct val="25000"/>
              <a:buNone/>
              <a:defRPr/>
            </a:pPr>
            <a:r>
              <a:rPr lang="en-US" altLang="ko-KR" sz="3400" b="1">
                <a:solidFill>
                  <a:schemeClr val="dk1"/>
                </a:solidFill>
                <a:latin typeface="소요단풍체 볼드 TTF"/>
                <a:ea typeface="소요단풍체 볼드 TTF"/>
              </a:rPr>
              <a:t>1.</a:t>
            </a:r>
            <a:r>
              <a:rPr lang="ko-KR" altLang="en-US" sz="3400" b="1">
                <a:solidFill>
                  <a:schemeClr val="dk1"/>
                </a:solidFill>
                <a:latin typeface="소요단풍체 볼드 TTF"/>
                <a:ea typeface="소요단풍체 볼드 TTF"/>
              </a:rPr>
              <a:t> 각 원인별로 생물다양성 회복 방법 탐색하기</a:t>
            </a:r>
            <a:endParaRPr lang="ko-KR" altLang="en-US" sz="3400" b="1">
              <a:solidFill>
                <a:schemeClr val="dk1"/>
              </a:solidFill>
              <a:latin typeface="소요단풍체 볼드 TTF"/>
              <a:ea typeface="소요단풍체 볼드 TTF"/>
            </a:endParaRPr>
          </a:p>
          <a:p>
            <a:pPr marL="50800" lvl="0">
              <a:lnSpc>
                <a:spcPct val="140000"/>
              </a:lnSpc>
              <a:spcBef>
                <a:spcPts val="50"/>
              </a:spcBef>
              <a:buClr>
                <a:schemeClr val="dk1"/>
              </a:buClr>
              <a:buSzPct val="25000"/>
              <a:buNone/>
              <a:defRPr/>
            </a:pPr>
            <a:r>
              <a:rPr lang="en-US" altLang="ko-KR" sz="3400" b="1">
                <a:solidFill>
                  <a:schemeClr val="dk1"/>
                </a:solidFill>
                <a:latin typeface="소요단풍체 볼드 TTF"/>
                <a:ea typeface="소요단풍체 볼드 TTF"/>
              </a:rPr>
              <a:t>2.</a:t>
            </a:r>
            <a:r>
              <a:rPr lang="ko-KR" altLang="en-US" sz="3400" b="1">
                <a:solidFill>
                  <a:schemeClr val="dk1"/>
                </a:solidFill>
                <a:latin typeface="소요단풍체 볼드 TTF"/>
                <a:ea typeface="소요단풍체 볼드 TTF"/>
              </a:rPr>
              <a:t> 개인</a:t>
            </a:r>
            <a:r>
              <a:rPr lang="en-US" altLang="ko-KR" sz="3400" b="1">
                <a:solidFill>
                  <a:schemeClr val="dk1"/>
                </a:solidFill>
                <a:latin typeface="소요단풍체 볼드 TTF"/>
                <a:ea typeface="소요단풍체 볼드 TTF"/>
              </a:rPr>
              <a:t>,</a:t>
            </a:r>
            <a:r>
              <a:rPr lang="ko-KR" altLang="en-US" sz="3400" b="1">
                <a:solidFill>
                  <a:schemeClr val="dk1"/>
                </a:solidFill>
                <a:latin typeface="소요단풍체 볼드 TTF"/>
                <a:ea typeface="소요단풍체 볼드 TTF"/>
              </a:rPr>
              <a:t> 가정</a:t>
            </a:r>
            <a:r>
              <a:rPr lang="en-US" altLang="ko-KR" sz="3400" b="1">
                <a:solidFill>
                  <a:schemeClr val="dk1"/>
                </a:solidFill>
                <a:latin typeface="소요단풍체 볼드 TTF"/>
                <a:ea typeface="소요단풍체 볼드 TTF"/>
              </a:rPr>
              <a:t>,</a:t>
            </a:r>
            <a:r>
              <a:rPr lang="ko-KR" altLang="en-US" sz="3400" b="1">
                <a:solidFill>
                  <a:schemeClr val="dk1"/>
                </a:solidFill>
                <a:latin typeface="소요단풍체 볼드 TTF"/>
                <a:ea typeface="소요단풍체 볼드 TTF"/>
              </a:rPr>
              <a:t> 사회</a:t>
            </a:r>
            <a:r>
              <a:rPr lang="en-US" altLang="ko-KR" sz="3400" b="1">
                <a:solidFill>
                  <a:schemeClr val="dk1"/>
                </a:solidFill>
                <a:latin typeface="소요단풍체 볼드 TTF"/>
                <a:ea typeface="소요단풍체 볼드 TTF"/>
              </a:rPr>
              <a:t>,</a:t>
            </a:r>
            <a:r>
              <a:rPr lang="ko-KR" altLang="en-US" sz="3400" b="1">
                <a:solidFill>
                  <a:schemeClr val="dk1"/>
                </a:solidFill>
                <a:latin typeface="소요단풍체 볼드 TTF"/>
                <a:ea typeface="소요단풍체 볼드 TTF"/>
              </a:rPr>
              <a:t> 국가 차원에서 회복 방법 생각하기</a:t>
            </a:r>
            <a:endParaRPr lang="ko-KR" altLang="en-US" sz="3400" b="1">
              <a:solidFill>
                <a:schemeClr val="dk1"/>
              </a:solidFill>
              <a:latin typeface="소요단풍체 볼드 TTF"/>
              <a:ea typeface="소요단풍체 볼드 TTF"/>
            </a:endParaRPr>
          </a:p>
        </p:txBody>
      </p:sp>
    </p:spTree>
  </p:cSld>
  <p:clrMapOvr>
    <a:masterClrMapping/>
  </p:clrMapOvr>
</p:sld>
</file>

<file path=ppt/slides/slide1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g3620e5778af_0_141"/>
          <p:cNvSpPr/>
          <p:nvPr/>
        </p:nvSpPr>
        <p:spPr>
          <a:xfrm>
            <a:off x="1321750" y="2057473"/>
            <a:ext cx="8645700" cy="3474000"/>
          </a:xfrm>
          <a:prstGeom prst="snip2DiagRect">
            <a:avLst>
              <a:gd fmla="val 0" name="adj1"/>
              <a:gd fmla="val 0" name="adj2"/>
            </a:avLst>
          </a:prstGeom>
          <a:solidFill>
            <a:schemeClr val="lt1"/>
          </a:solidFill>
          <a:ln cap="flat" cmpd="sng" w="381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0" name="Google Shape;340;g3620e5778af_0_141"/>
          <p:cNvSpPr txBox="1">
            <a:spLocks noGrp="1"/>
          </p:cNvSpPr>
          <p:nvPr>
            <p:ph type="title" idx="0"/>
          </p:nvPr>
        </p:nvSpPr>
        <p:spPr>
          <a:xfrm>
            <a:off x="1342600" y="2526050"/>
            <a:ext cx="8604000" cy="2558375"/>
          </a:xfrm>
          <a:prstGeom prst="rect">
            <a:avLst/>
          </a:prstGeom>
          <a:noFill/>
          <a:ln>
            <a:noFill/>
          </a:ln>
        </p:spPr>
        <p:txBody>
          <a:bodyPr wrap="square" lIns="91424" tIns="45700" rIns="91424" bIns="45700" anchor="ctr" anchorCtr="0">
            <a:sp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Arial"/>
              <a:buNone/>
              <a:defRPr/>
            </a:pPr>
            <a:r>
              <a:rPr lang="ko-KR" altLang="en-US" sz="3600" b="1">
                <a:solidFill>
                  <a:schemeClr val="dk1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생물다양성의 필요성과 </a:t>
            </a:r>
            <a:br>
              <a:rPr lang="ko-KR" altLang="en-US" sz="3600" b="1">
                <a:solidFill>
                  <a:schemeClr val="dk1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</a:br>
            <a:r>
              <a:rPr lang="ko-KR" altLang="en-US" sz="3600" b="1">
                <a:solidFill>
                  <a:schemeClr val="dk1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생물다양성 감소의 원인과 회복방안을</a:t>
            </a:r>
            <a:br>
              <a:rPr lang="ko-KR" altLang="en-US" sz="3600" b="1">
                <a:solidFill>
                  <a:schemeClr val="dk1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</a:br>
            <a:r>
              <a:rPr lang="ko-KR" altLang="en-US" sz="3600" b="1">
                <a:solidFill>
                  <a:schemeClr val="dk1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나누어 봅시다</a:t>
            </a:r>
            <a:r>
              <a:rPr lang="en-US" altLang="ko-KR" sz="3600" b="1">
                <a:solidFill>
                  <a:schemeClr val="dk1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.</a:t>
            </a:r>
            <a:endParaRPr lang="en-US" altLang="ko-KR" sz="3600" b="1">
              <a:solidFill>
                <a:schemeClr val="dk1"/>
              </a:solidFill>
              <a:latin typeface="소요단풍체 볼드 TTF"/>
              <a:ea typeface="소요단풍체 볼드 TTF"/>
              <a:cs typeface="Arial"/>
              <a:sym typeface="Arial"/>
            </a:endParaRPr>
          </a:p>
        </p:txBody>
      </p:sp>
      <p:pic>
        <p:nvPicPr>
          <p:cNvPr descr="클립아트, 만화 영화, 스마일리, 이모티콘이(가) 표시된 사진&#10;&#10;AI가 생성한 콘텐츠는 부정확할 수 있습니다." id="341" name="Google Shape;341;g3620e5778af_0_14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659582" y="3216725"/>
            <a:ext cx="3048005" cy="3048005"/>
          </a:xfrm>
          <a:prstGeom prst="rect">
            <a:avLst/>
          </a:prstGeom>
          <a:noFill/>
          <a:ln>
            <a:noFill/>
          </a:ln>
        </p:spPr>
      </p:pic>
      <p:sp>
        <p:nvSpPr>
          <p:cNvPr id="342" name="Google Shape;342;g3620e5778af_0_141"/>
          <p:cNvSpPr txBox="1">
            <a:spLocks noGrp="1"/>
          </p:cNvSpPr>
          <p:nvPr>
            <p:ph type="title" idx="0"/>
          </p:nvPr>
        </p:nvSpPr>
        <p:spPr>
          <a:xfrm>
            <a:off x="1465436" y="609600"/>
            <a:ext cx="9553200" cy="1039800"/>
          </a:xfrm>
          <a:prstGeom prst="rect">
            <a:avLst/>
          </a:prstGeom>
          <a:noFill/>
          <a:ln>
            <a:noFill/>
          </a:ln>
        </p:spPr>
        <p:txBody>
          <a:bodyPr wrap="square" lIns="91424" tIns="45700" rIns="91424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39a28"/>
              </a:buClr>
              <a:buSzPct val="25000"/>
              <a:buFont typeface="Arial"/>
              <a:buNone/>
              <a:defRPr/>
            </a:pPr>
            <a:r>
              <a:rPr lang="ko-KR" altLang="en-US" sz="4000" b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학습 내용 정리</a:t>
            </a:r>
            <a:endParaRPr lang="ko-KR" altLang="en-US" sz="4000" b="1">
              <a:solidFill>
                <a:srgbClr val="739a28"/>
              </a:solidFill>
              <a:latin typeface="소요단풍체 볼드 TTF"/>
              <a:ea typeface="소요단풍체 볼드 TTF"/>
              <a:cs typeface="Arial"/>
              <a:sym typeface="Arial"/>
            </a:endParaRPr>
          </a:p>
        </p:txBody>
      </p:sp>
      <p:pic>
        <p:nvPicPr>
          <p:cNvPr descr="만화 영화, 클립아트, 스마일리, 이모티콘이(가) 표시된 사진&#10;&#10;AI가 생성한 콘텐츠는 부정확할 수 있습니다." id="343" name="Google Shape;343;g3620e5778af_0_141"/>
          <p:cNvPicPr preferRelativeResize="0"/>
          <p:nvPr>
            <p:ph idx="1" type="body"/>
          </p:nvPr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18539" y="609600"/>
            <a:ext cx="1057200" cy="972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Google Shape;348;p39"/>
          <p:cNvSpPr/>
          <p:nvPr/>
        </p:nvSpPr>
        <p:spPr>
          <a:xfrm>
            <a:off x="1595719" y="2554941"/>
            <a:ext cx="8785410" cy="1281953"/>
          </a:xfrm>
          <a:prstGeom prst="snip2DiagRect">
            <a:avLst>
              <a:gd fmla="val 0" name="adj1"/>
              <a:gd fmla="val 16667" name="adj2"/>
            </a:avLst>
          </a:prstGeom>
          <a:solidFill>
            <a:schemeClr val="lt1"/>
          </a:solidFill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349" name="Google Shape;349;p39"/>
          <p:cNvSpPr txBox="1"/>
          <p:nvPr/>
        </p:nvSpPr>
        <p:spPr>
          <a:xfrm>
            <a:off x="1703250" y="2764975"/>
            <a:ext cx="8785500" cy="861900"/>
          </a:xfrm>
          <a:prstGeom prst="rect">
            <a:avLst/>
          </a:prstGeom>
          <a:noFill/>
          <a:ln>
            <a:noFill/>
          </a:ln>
        </p:spPr>
        <p:txBody>
          <a:bodyPr wrap="square" lIns="91424" tIns="45700" rIns="91424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5000" b="1">
                <a:solidFill>
                  <a:schemeClr val="dk1"/>
                </a:solidFill>
                <a:latin typeface="소요단풍체 볼드 TTF"/>
                <a:ea typeface="소요단풍체 볼드 TTF"/>
              </a:rPr>
              <a:t>[차시예고] </a:t>
            </a:r>
            <a:r>
              <a:rPr lang="ko-KR" altLang="en-US" sz="5000" b="1">
                <a:solidFill>
                  <a:schemeClr val="dk1"/>
                </a:solidFill>
                <a:latin typeface="소요단풍체 볼드 TTF"/>
                <a:ea typeface="소요단풍체 볼드 TTF"/>
              </a:rPr>
              <a:t>깃대종 너는 누구니</a:t>
            </a:r>
            <a:r>
              <a:rPr lang="en-US" altLang="ko-KR" sz="5000" b="1">
                <a:solidFill>
                  <a:schemeClr val="dk1"/>
                </a:solidFill>
                <a:latin typeface="소요단풍체 볼드 TTF"/>
                <a:ea typeface="소요단풍체 볼드 TTF"/>
              </a:rPr>
              <a:t>?</a:t>
            </a:r>
            <a:endParaRPr lang="en-US" altLang="ko-KR" sz="5000" b="1">
              <a:solidFill>
                <a:schemeClr val="dk1"/>
              </a:solidFill>
              <a:latin typeface="소요단풍체 볼드 TTF"/>
              <a:ea typeface="소요단풍체 볼드 TTF"/>
            </a:endParaRPr>
          </a:p>
        </p:txBody>
      </p:sp>
      <p:pic>
        <p:nvPicPr>
          <p:cNvPr descr="스마일리, 이모티콘이(가) 표시된 사진&#10;&#10;AI가 생성한 콘텐츠는 부정확할 수 있습니다." id="350" name="Google Shape;350;p3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778128" y="841562"/>
            <a:ext cx="2587438" cy="25874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"/>
          <p:cNvSpPr txBox="1">
            <a:spLocks noGrp="1"/>
          </p:cNvSpPr>
          <p:nvPr>
            <p:ph type="title" idx="0"/>
          </p:nvPr>
        </p:nvSpPr>
        <p:spPr>
          <a:xfrm>
            <a:off x="1465436" y="609600"/>
            <a:ext cx="9553083" cy="1039906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39a28"/>
              </a:buClr>
              <a:buSzPct val="25000"/>
              <a:buFont typeface="Arial"/>
              <a:buNone/>
              <a:defRPr/>
            </a:pPr>
            <a:r>
              <a:rPr lang="en-US" b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생각 열기</a:t>
            </a:r>
            <a:endParaRPr b="1">
              <a:solidFill>
                <a:srgbClr val="739a28"/>
              </a:solidFill>
              <a:latin typeface="소요단풍체 볼드 TTF"/>
              <a:ea typeface="소요단풍체 볼드 TTF"/>
              <a:cs typeface="Arial"/>
              <a:sym typeface="Arial"/>
            </a:endParaRPr>
          </a:p>
        </p:txBody>
      </p:sp>
      <p:pic>
        <p:nvPicPr>
          <p:cNvPr descr="만화 영화, 클립아트, 스마일리, 이모티콘이(가) 표시된 사진&#10;&#10;AI가 생성한 콘텐츠는 부정확할 수 있습니다." id="100" name="Google Shape;100;p3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18539" y="609600"/>
            <a:ext cx="1057251" cy="97267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만화 영화, 시계, 클립아트, 디자인이(가) 표시된 사진&#10;&#10;AI가 생성한 콘텐츠는 부정확할 수 있습니다." id="103" name="Google Shape;103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91883" y="3657293"/>
            <a:ext cx="3048005" cy="3048005"/>
          </a:xfrm>
          <a:prstGeom prst="rect">
            <a:avLst/>
          </a:prstGeom>
          <a:noFill/>
          <a:ln>
            <a:noFill/>
          </a:ln>
        </p:spPr>
      </p:pic>
      <p:sp>
        <p:nvSpPr>
          <p:cNvPr id="105" name="Google Shape;102;p3">
            <a:hlinkClick r:id="rId5"/>
          </p:cNvPr>
          <p:cNvSpPr txBox="1">
            <a:spLocks noGrp="1"/>
          </p:cNvSpPr>
          <p:nvPr/>
        </p:nvSpPr>
        <p:spPr>
          <a:xfrm>
            <a:off x="3991642" y="1356158"/>
            <a:ext cx="6897900" cy="151770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ctr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39a28"/>
              </a:buClr>
              <a:buSzPct val="100000"/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4400" b="1" i="0" u="none" strike="noStrike" kern="0" cap="none" spc="0" normalizeH="0" baseline="0" mc:Ignorable="hp" hp:hslEmbossed="0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미래에는 바나나를 못 먹을수도 있대</a:t>
            </a:r>
            <a:r>
              <a:rPr xmlns:mc="http://schemas.openxmlformats.org/markup-compatibility/2006" xmlns:hp="http://schemas.haansoft.com/office/presentation/8.0" kumimoji="0" lang="en-US" altLang="ko-KR" sz="4400" b="1" i="0" u="none" strike="noStrike" kern="0" cap="none" spc="0" normalizeH="0" baseline="0" mc:Ignorable="hp" hp:hslEmbossed="0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!</a:t>
            </a:r>
            <a:endParaRPr xmlns:mc="http://schemas.openxmlformats.org/markup-compatibility/2006" xmlns:hp="http://schemas.haansoft.com/office/presentation/8.0" kumimoji="0" lang="en-US" altLang="ko-KR" sz="4400" b="1" i="0" u="none" strike="noStrike" kern="0" cap="none" spc="0" normalizeH="0" baseline="0" mc:Ignorable="hp" hp:hslEmbossed="0">
              <a:solidFill>
                <a:srgbClr val="739a28"/>
              </a:solidFill>
              <a:latin typeface="소요단풍체 볼드 TTF"/>
              <a:ea typeface="소요단풍체 볼드 TTF"/>
              <a:cs typeface="Arial"/>
              <a:sym typeface="Arial"/>
            </a:endParaRPr>
          </a:p>
        </p:txBody>
      </p:sp>
      <p:sp>
        <p:nvSpPr>
          <p:cNvPr id="106" name="Google Shape;102;p3">
            <a:hlinkClick r:id="rId6"/>
          </p:cNvPr>
          <p:cNvSpPr txBox="1">
            <a:spLocks noGrp="1"/>
          </p:cNvSpPr>
          <p:nvPr/>
        </p:nvSpPr>
        <p:spPr>
          <a:xfrm>
            <a:off x="4339868" y="3917515"/>
            <a:ext cx="6897900" cy="151770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p>
            <a:pPr marL="0" marR="0" lvl="0" indent="0" algn="ctr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39a28"/>
              </a:buClr>
              <a:buSzPct val="100000"/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4400" b="1" i="0" u="none" strike="noStrike" kern="0" cap="none" spc="0" normalizeH="0" baseline="0" mc:Ignorable="hp" hp:hslEmbossed="0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생물지표종의 회의를 엿볼까요</a:t>
            </a:r>
            <a:r>
              <a:rPr xmlns:mc="http://schemas.openxmlformats.org/markup-compatibility/2006" xmlns:hp="http://schemas.haansoft.com/office/presentation/8.0" kumimoji="0" lang="en-US" altLang="ko-KR" sz="4400" b="1" i="0" u="none" strike="noStrike" kern="0" cap="none" spc="0" normalizeH="0" baseline="0" mc:Ignorable="hp" hp:hslEmbossed="0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?</a:t>
            </a:r>
            <a:endParaRPr xmlns:mc="http://schemas.openxmlformats.org/markup-compatibility/2006" xmlns:hp="http://schemas.haansoft.com/office/presentation/8.0" kumimoji="0" lang="en-US" altLang="ko-KR" sz="4400" b="1" i="0" u="none" strike="noStrike" kern="0" cap="none" spc="0" normalizeH="0" baseline="0" mc:Ignorable="hp" hp:hslEmbossed="0">
              <a:solidFill>
                <a:srgbClr val="739a28"/>
              </a:solidFill>
              <a:latin typeface="소요단풍체 볼드 TTF"/>
              <a:ea typeface="소요단풍체 볼드 TTF"/>
              <a:cs typeface="Arial"/>
              <a:sym typeface="Arial"/>
            </a:endParaRPr>
          </a:p>
        </p:txBody>
      </p:sp>
      <p:sp>
        <p:nvSpPr>
          <p:cNvPr id="107" name="타원형 설명선 106"/>
          <p:cNvSpPr/>
          <p:nvPr/>
        </p:nvSpPr>
        <p:spPr>
          <a:xfrm>
            <a:off x="3183839" y="1095935"/>
            <a:ext cx="8314781" cy="2038145"/>
          </a:xfrm>
          <a:prstGeom prst="wedgeEllipseCallout">
            <a:avLst>
              <a:gd name="adj1" fmla="val -54560"/>
              <a:gd name="adj2" fmla="val 112416"/>
            </a:avLst>
          </a:prstGeom>
          <a:noFill/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/>
            </a:pPr>
            <a:endParaRPr lang="ko-KR" altLang="en-US"/>
          </a:p>
        </p:txBody>
      </p:sp>
      <p:sp>
        <p:nvSpPr>
          <p:cNvPr id="109" name="타원형 설명선 108"/>
          <p:cNvSpPr/>
          <p:nvPr/>
        </p:nvSpPr>
        <p:spPr>
          <a:xfrm>
            <a:off x="3786803" y="3657293"/>
            <a:ext cx="8314781" cy="2038145"/>
          </a:xfrm>
          <a:prstGeom prst="wedgeEllipseCallout">
            <a:avLst>
              <a:gd name="adj1" fmla="val -55072"/>
              <a:gd name="adj2" fmla="val -2275"/>
            </a:avLst>
          </a:prstGeom>
          <a:noFill/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/>
            </a:pPr>
            <a:endParaRPr lang="ko-KR" altLang="en-US"/>
          </a:p>
        </p:txBody>
      </p:sp>
    </p:spTree>
  </p:cSld>
  <p:clrMapOvr>
    <a:masterClrMapping/>
  </p:clrMapOvr>
</p:sld>
</file>

<file path=ppt/slides/slide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5"/>
          <p:cNvSpPr/>
          <p:nvPr/>
        </p:nvSpPr>
        <p:spPr>
          <a:xfrm>
            <a:off x="1577788" y="2631141"/>
            <a:ext cx="9036424" cy="1595717"/>
          </a:xfrm>
          <a:prstGeom prst="rect">
            <a:avLst/>
          </a:prstGeom>
          <a:solidFill>
            <a:srgbClr val="C1DF87"/>
          </a:solidFill>
          <a:ln cap="flat" cmpd="sng" w="19050">
            <a:solidFill>
              <a:srgbClr val="40551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64" name="Google Shape;164;p5"/>
          <p:cNvSpPr txBox="1"/>
          <p:nvPr/>
        </p:nvSpPr>
        <p:spPr>
          <a:xfrm>
            <a:off x="1577787" y="2764175"/>
            <a:ext cx="9036300" cy="131060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ko-KR" altLang="en-US" sz="4000">
                <a:solidFill>
                  <a:schemeClr val="lt1"/>
                </a:solidFill>
                <a:latin typeface="소요단풍체 볼드 TTF"/>
                <a:ea typeface="소요단풍체 볼드 TTF"/>
              </a:rPr>
              <a:t>생물다양성의 개념과 필요성을 알아봅시다 </a:t>
            </a:r>
            <a:endParaRPr lang="ko-KR" altLang="en-US" sz="4000">
              <a:solidFill>
                <a:schemeClr val="lt1"/>
              </a:solidFill>
              <a:latin typeface="소요단풍체 볼드 TTF"/>
              <a:ea typeface="소요단풍체 볼드 TTF"/>
            </a:endParaRPr>
          </a:p>
        </p:txBody>
      </p:sp>
    </p:spTree>
  </p:cSld>
  <p:clrMapOvr>
    <a:masterClrMapping/>
  </p:clrMapOvr>
</p:sld>
</file>

<file path=ppt/slides/slide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6"/>
          <p:cNvSpPr/>
          <p:nvPr/>
        </p:nvSpPr>
        <p:spPr>
          <a:xfrm>
            <a:off x="1595719" y="2554941"/>
            <a:ext cx="8785410" cy="1281953"/>
          </a:xfrm>
          <a:prstGeom prst="snip2DiagRect">
            <a:avLst>
              <a:gd name="adj1" fmla="val 0"/>
              <a:gd name="adj2" fmla="val 16667"/>
            </a:avLst>
          </a:prstGeom>
          <a:solidFill>
            <a:schemeClr val="lt1"/>
          </a:solidFill>
          <a:ln w="19050" cap="flat" cmpd="sng">
            <a:solidFill>
              <a:schemeClr val="accent1"/>
            </a:solidFill>
            <a:prstDash val="solid"/>
            <a:round/>
            <a:headEnd w="sm" len="sm"/>
            <a:tailEnd w="sm" len="sm"/>
          </a:ln>
        </p:spPr>
        <p:txBody>
          <a:bodyPr wrap="square" lIns="91424" tIns="45700" rIns="91424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800">
              <a:solidFill>
                <a:schemeClr val="dk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75" name="Google Shape;175;p6"/>
          <p:cNvSpPr txBox="1"/>
          <p:nvPr/>
        </p:nvSpPr>
        <p:spPr>
          <a:xfrm>
            <a:off x="1598851" y="2849487"/>
            <a:ext cx="8803798" cy="692861"/>
          </a:xfrm>
          <a:prstGeom prst="rect">
            <a:avLst/>
          </a:prstGeom>
          <a:noFill/>
          <a:ln>
            <a:noFill/>
          </a:ln>
        </p:spPr>
        <p:txBody>
          <a:bodyPr wrap="square" lIns="91424" tIns="45700" rIns="91424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4000" b="1">
                <a:solidFill>
                  <a:schemeClr val="dk1"/>
                </a:solidFill>
                <a:latin typeface="소요단풍체 볼드 TTF"/>
                <a:ea typeface="소요단풍체 볼드 TTF"/>
              </a:rPr>
              <a:t>[활동1]</a:t>
            </a:r>
            <a:r>
              <a:rPr lang="ko-KR" altLang="en-US" sz="4000" b="1">
                <a:solidFill>
                  <a:schemeClr val="dk1"/>
                </a:solidFill>
                <a:latin typeface="소요단풍체 볼드 TTF"/>
                <a:ea typeface="소요단풍체 볼드 TTF"/>
              </a:rPr>
              <a:t> 생물다양성의 개념 알아보기</a:t>
            </a:r>
            <a:endParaRPr lang="ko-KR" altLang="en-US" sz="4000" b="1">
              <a:solidFill>
                <a:schemeClr val="dk1"/>
              </a:solidFill>
              <a:latin typeface="소요단풍체 볼드 TTF"/>
              <a:ea typeface="소요단풍체 볼드 TTF"/>
            </a:endParaRPr>
          </a:p>
        </p:txBody>
      </p:sp>
      <p:pic>
        <p:nvPicPr>
          <p:cNvPr id="176" name="Google Shape;176;p6" descr="스마일리, 이모티콘이(가) 표시된 사진  AI가 생성한 콘텐츠는 부정확할 수 있습니다."/>
          <p:cNvPicPr/>
          <p:nvPr/>
        </p:nvPicPr>
        <p:blipFill rotWithShape="1">
          <a:blip r:embed="rId3">
            <a:alphaModFix/>
          </a:blip>
          <a:srcRect/>
          <a:stretch>
            <a:fillRect/>
          </a:stretch>
        </p:blipFill>
        <p:spPr>
          <a:xfrm>
            <a:off x="8778128" y="841562"/>
            <a:ext cx="2587438" cy="258743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41882058"/>
      </p:ext>
    </p:extLst>
  </p:cSld>
  <p:clrMapOvr>
    <a:masterClrMapping/>
  </p:clrMapOvr>
</p:sld>
</file>

<file path=ppt/slides/slide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"/>
          <p:cNvSpPr/>
          <p:nvPr/>
        </p:nvSpPr>
        <p:spPr>
          <a:xfrm>
            <a:off x="1096896" y="1106818"/>
            <a:ext cx="8645818" cy="4613625"/>
          </a:xfrm>
          <a:prstGeom prst="snip2DiagRect">
            <a:avLst>
              <a:gd fmla="val 0" name="adj1"/>
              <a:gd fmla="val 0" name="adj2"/>
            </a:avLst>
          </a:prstGeom>
          <a:solidFill>
            <a:schemeClr val="lt1"/>
          </a:solidFill>
          <a:ln cap="flat" cmpd="sng" w="381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클립아트, 만화 영화이(가) 표시된 사진&#10;&#10;AI가 생성한 콘텐츠는 부정확할 수 있습니다." id="143" name="Google Shape;143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790211" y="3358243"/>
            <a:ext cx="3048006" cy="3048006"/>
          </a:xfrm>
          <a:prstGeom prst="rect">
            <a:avLst/>
          </a:prstGeom>
          <a:noFill/>
          <a:ln>
            <a:noFill/>
          </a:ln>
        </p:spPr>
      </p:pic>
      <p:sp>
        <p:nvSpPr>
          <p:cNvPr id="144" name="Google Shape;144;p2"/>
          <p:cNvSpPr txBox="1">
            <a:spLocks noGrp="1"/>
          </p:cNvSpPr>
          <p:nvPr>
            <p:ph type="title" idx="0"/>
          </p:nvPr>
        </p:nvSpPr>
        <p:spPr>
          <a:xfrm>
            <a:off x="1117875" y="1106794"/>
            <a:ext cx="8604000" cy="4613700"/>
          </a:xfrm>
          <a:prstGeom prst="rect">
            <a:avLst/>
          </a:prstGeom>
          <a:noFill/>
          <a:ln>
            <a:noFill/>
          </a:ln>
        </p:spPr>
        <p:txBody>
          <a:bodyPr wrap="square" lIns="91424" tIns="45700" rIns="91424" bIns="45700" anchor="ctr" anchorCtr="0">
            <a:no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39a28"/>
              </a:buClr>
              <a:buSzPct val="25000"/>
              <a:buFont typeface="Arial"/>
              <a:buNone/>
              <a:defRPr/>
            </a:pPr>
            <a:r>
              <a:rPr lang="ko-KR" altLang="en-US" sz="4000" b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  <a:hlinkClick r:id="rId4"/>
              </a:rPr>
              <a:t>생물다양성</a:t>
            </a:r>
            <a:r>
              <a:rPr lang="en-US" altLang="ko-KR" sz="4000" b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  <a:hlinkClick r:id="rId4"/>
              </a:rPr>
              <a:t>?</a:t>
            </a:r>
            <a:r>
              <a:rPr lang="ko-KR" altLang="en-US" sz="4000" b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  <a:hlinkClick r:id="rId4"/>
              </a:rPr>
              <a:t> </a:t>
            </a:r>
            <a:br>
              <a:rPr lang="ko-KR" altLang="en-US" sz="4000" b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  <a:hlinkClick r:id="rId4"/>
              </a:rPr>
            </a:br>
            <a:r>
              <a:rPr lang="ko-KR" altLang="en-US" sz="4000" b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  <a:hlinkClick r:id="rId4"/>
              </a:rPr>
              <a:t>그게 뭔데</a:t>
            </a:r>
            <a:r>
              <a:rPr lang="en-US" altLang="ko-KR" sz="4000" b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  <a:hlinkClick r:id="rId4"/>
              </a:rPr>
              <a:t>?</a:t>
            </a:r>
            <a:endParaRPr lang="en-US" altLang="ko-KR" sz="4000" b="1">
              <a:solidFill>
                <a:srgbClr val="739a28"/>
              </a:solidFill>
              <a:latin typeface="소요단풍체 볼드 TTF"/>
              <a:ea typeface="소요단풍체 볼드 TTF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7"/>
          <p:cNvSpPr txBox="1">
            <a:spLocks noGrp="1"/>
          </p:cNvSpPr>
          <p:nvPr>
            <p:ph type="title" idx="0"/>
          </p:nvPr>
        </p:nvSpPr>
        <p:spPr>
          <a:xfrm>
            <a:off x="1465436" y="638175"/>
            <a:ext cx="9553083" cy="1039906"/>
          </a:xfrm>
          <a:prstGeom prst="rect">
            <a:avLst/>
          </a:prstGeom>
          <a:noFill/>
          <a:ln>
            <a:noFill/>
          </a:ln>
        </p:spPr>
        <p:txBody>
          <a:bodyPr wrap="square" lIns="91424" tIns="45700" rIns="91424" bIns="45700" anchor="ctr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  <a:defRPr/>
            </a:pPr>
            <a:r>
              <a:rPr lang="ko-KR" altLang="en-US" sz="4000" b="1" spc="-100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영상에서 생물다양성이 필요한 이유는 무엇인가요</a:t>
            </a:r>
            <a:r>
              <a:rPr lang="en-US" altLang="ko-KR" sz="4000" b="1" spc="-100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?</a:t>
            </a:r>
            <a:endParaRPr lang="en-US" altLang="ko-KR" sz="4000" b="1" spc="-100">
              <a:solidFill>
                <a:schemeClr val="accent2"/>
              </a:solidFill>
              <a:latin typeface="소요단풍체 볼드 TTF"/>
              <a:ea typeface="소요단풍체 볼드 TTF"/>
              <a:cs typeface="Arial"/>
              <a:sym typeface="Arial"/>
            </a:endParaRPr>
          </a:p>
        </p:txBody>
      </p:sp>
      <p:pic>
        <p:nvPicPr>
          <p:cNvPr id="177" name="Google Shape;177;p7" descr="만화 영화, 클립아트, 스마일리, 이모티콘이(가) 표시된 사진  AI가 생성한 콘텐츠는 부정확할 수 있습니다."/>
          <p:cNvPicPr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>
            <a:fillRect/>
          </a:stretch>
        </p:blipFill>
        <p:spPr>
          <a:xfrm>
            <a:off x="318539" y="609600"/>
            <a:ext cx="1057251" cy="972671"/>
          </a:xfrm>
          <a:prstGeom prst="rect">
            <a:avLst/>
          </a:prstGeom>
          <a:noFill/>
          <a:ln>
            <a:noFill/>
          </a:ln>
        </p:spPr>
      </p:pic>
      <p:sp>
        <p:nvSpPr>
          <p:cNvPr id="178" name="Google Shape;178;p7"/>
          <p:cNvSpPr/>
          <p:nvPr/>
        </p:nvSpPr>
        <p:spPr>
          <a:xfrm>
            <a:off x="1465435" y="2115983"/>
            <a:ext cx="9203394" cy="3787896"/>
          </a:xfrm>
          <a:prstGeom prst="snip2DiagRect">
            <a:avLst>
              <a:gd name="adj1" fmla="val 0"/>
              <a:gd name="adj2" fmla="val 16667"/>
            </a:avLst>
          </a:prstGeom>
          <a:solidFill>
            <a:schemeClr val="lt1"/>
          </a:solidFill>
          <a:ln w="38100" cap="flat" cmpd="sng">
            <a:solidFill>
              <a:schemeClr val="accent1"/>
            </a:solidFill>
            <a:prstDash val="solid"/>
            <a:round/>
            <a:headEnd w="sm" len="sm"/>
            <a:tailEnd w="sm" len="sm"/>
          </a:ln>
        </p:spPr>
        <p:txBody>
          <a:bodyPr wrap="square" lIns="91424" tIns="45700" rIns="91424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4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" name="Google Shape;179;p7"/>
          <p:cNvSpPr txBox="1"/>
          <p:nvPr/>
        </p:nvSpPr>
        <p:spPr>
          <a:xfrm>
            <a:off x="776634" y="2277908"/>
            <a:ext cx="10433892" cy="3379450"/>
          </a:xfrm>
          <a:prstGeom prst="rect">
            <a:avLst/>
          </a:prstGeom>
          <a:noFill/>
          <a:ln>
            <a:noFill/>
          </a:ln>
        </p:spPr>
        <p:txBody>
          <a:bodyPr wrap="square" lIns="91424" tIns="45700" rIns="91424" bIns="45700" anchor="t" anchorCtr="0">
            <a:sp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39a28"/>
              </a:buClr>
              <a:buSzPct val="25000"/>
              <a:buFont typeface="Arial"/>
              <a:buNone/>
              <a:defRPr/>
            </a:pPr>
            <a:r>
              <a:rPr lang="ko-KR" altLang="en-US" sz="3600" b="1">
                <a:solidFill>
                  <a:srgbClr val="ff6600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바나나 나무가 멸종되면</a:t>
            </a:r>
            <a:r>
              <a:rPr lang="en-US" altLang="ko-KR" sz="3600" b="1">
                <a:solidFill>
                  <a:srgbClr val="ff6600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..?</a:t>
            </a:r>
            <a:endParaRPr lang="en-US" altLang="ko-KR" sz="3600" b="1">
              <a:solidFill>
                <a:srgbClr val="ff6600"/>
              </a:solidFill>
              <a:latin typeface="소요단풍체 볼드 TTF"/>
              <a:ea typeface="소요단풍체 볼드 TTF"/>
              <a:cs typeface="Arial"/>
              <a:sym typeface="Arial"/>
            </a:endParaRPr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39a28"/>
              </a:buClr>
              <a:buSzPct val="25000"/>
              <a:buFont typeface="Arial"/>
              <a:buNone/>
              <a:defRPr/>
            </a:pPr>
            <a:r>
              <a:rPr lang="ko-KR" altLang="en-US" sz="3600" b="1">
                <a:solidFill>
                  <a:srgbClr val="ff6600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청개구리가 사라진다면</a:t>
            </a:r>
            <a:r>
              <a:rPr lang="en-US" altLang="ko-KR" sz="3600" b="1">
                <a:solidFill>
                  <a:srgbClr val="ff6600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...?</a:t>
            </a:r>
            <a:endParaRPr lang="en-US" altLang="ko-KR" sz="3600" b="1">
              <a:solidFill>
                <a:srgbClr val="739a28"/>
              </a:solidFill>
              <a:latin typeface="소요단풍체 볼드 TTF"/>
              <a:ea typeface="소요단풍체 볼드 TTF"/>
              <a:cs typeface="Arial"/>
              <a:sym typeface="Arial"/>
            </a:endParaRPr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39a28"/>
              </a:buClr>
              <a:buSzPct val="25000"/>
              <a:buFont typeface="Arial"/>
              <a:buNone/>
              <a:defRPr/>
            </a:pPr>
            <a:endParaRPr lang="en-US" altLang="ko-KR" sz="3600" b="1">
              <a:solidFill>
                <a:srgbClr val="739a28"/>
              </a:solidFill>
              <a:latin typeface="소요단풍체 볼드 TTF"/>
              <a:ea typeface="소요단풍체 볼드 TTF"/>
              <a:cs typeface="Arial"/>
              <a:sym typeface="Arial"/>
            </a:endParaRPr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39a28"/>
              </a:buClr>
              <a:buSzPct val="25000"/>
              <a:buFont typeface="Arial"/>
              <a:buNone/>
              <a:defRPr/>
            </a:pPr>
            <a:r>
              <a:rPr lang="ko-KR" altLang="en-US" sz="3600" b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우리의 삶에는 어떤 일이 일어날까요</a:t>
            </a:r>
            <a:r>
              <a:rPr lang="en-US" altLang="ko-KR" sz="3600" b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?</a:t>
            </a:r>
            <a:endParaRPr lang="en-US" altLang="ko-KR" sz="3600" b="1">
              <a:solidFill>
                <a:srgbClr val="739a28"/>
              </a:solidFill>
              <a:latin typeface="소요단풍체 볼드 TTF"/>
              <a:ea typeface="소요단풍체 볼드 TTF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29429927"/>
      </p:ext>
    </p:extLst>
  </p:cSld>
  <p:clrMapOvr>
    <a:masterClrMapping/>
  </p:clrMapOvr>
</p:sld>
</file>

<file path=ppt/slides/slide7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7"/>
          <p:cNvSpPr txBox="1">
            <a:spLocks noGrp="1"/>
          </p:cNvSpPr>
          <p:nvPr>
            <p:ph type="title" idx="0"/>
          </p:nvPr>
        </p:nvSpPr>
        <p:spPr>
          <a:xfrm>
            <a:off x="1465436" y="638175"/>
            <a:ext cx="9553083" cy="1039906"/>
          </a:xfrm>
          <a:prstGeom prst="rect">
            <a:avLst/>
          </a:prstGeom>
          <a:noFill/>
          <a:ln>
            <a:noFill/>
          </a:ln>
        </p:spPr>
        <p:txBody>
          <a:bodyPr wrap="square" lIns="91424" tIns="45700" rIns="91424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  <a:defRPr/>
            </a:pPr>
            <a:r>
              <a:rPr lang="ko-KR" altLang="en-US" sz="4000" b="1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생물 다양성의</a:t>
            </a:r>
            <a:r>
              <a:rPr lang="en-US" sz="4000" b="1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 의미를 알아봅시다.</a:t>
            </a:r>
            <a:endParaRPr lang="en-US" sz="4000" b="1">
              <a:solidFill>
                <a:schemeClr val="accent2"/>
              </a:solidFill>
              <a:latin typeface="소요단풍체 볼드 TTF"/>
              <a:ea typeface="소요단풍체 볼드 TTF"/>
              <a:cs typeface="Arial"/>
              <a:sym typeface="Arial"/>
            </a:endParaRPr>
          </a:p>
        </p:txBody>
      </p:sp>
      <p:pic>
        <p:nvPicPr>
          <p:cNvPr descr="만화 영화, 클립아트, 스마일리, 이모티콘이(가) 표시된 사진&#10;&#10;AI가 생성한 콘텐츠는 부정확할 수 있습니다." id="177" name="Google Shape;177;p7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18539" y="609600"/>
            <a:ext cx="1057251" cy="972671"/>
          </a:xfrm>
          <a:prstGeom prst="rect">
            <a:avLst/>
          </a:prstGeom>
          <a:noFill/>
          <a:ln>
            <a:noFill/>
          </a:ln>
        </p:spPr>
      </p:pic>
      <p:sp>
        <p:nvSpPr>
          <p:cNvPr id="178" name="Google Shape;178;p7"/>
          <p:cNvSpPr/>
          <p:nvPr/>
        </p:nvSpPr>
        <p:spPr>
          <a:xfrm>
            <a:off x="1465435" y="2115983"/>
            <a:ext cx="9203394" cy="3787896"/>
          </a:xfrm>
          <a:prstGeom prst="snip2DiagRect">
            <a:avLst>
              <a:gd name="adj1" fmla="val 0"/>
              <a:gd name="adj2" fmla="val 16667"/>
            </a:avLst>
          </a:prstGeom>
          <a:solidFill>
            <a:schemeClr val="lt1"/>
          </a:solidFill>
          <a:ln w="38100" cap="flat" cmpd="sng">
            <a:solidFill>
              <a:schemeClr val="accent1"/>
            </a:solidFill>
            <a:prstDash val="solid"/>
            <a:round/>
            <a:headEnd w="sm" len="sm"/>
            <a:tailEnd w="sm" len="sm"/>
          </a:ln>
        </p:spPr>
        <p:txBody>
          <a:bodyPr wrap="square" lIns="91424" tIns="45700" rIns="91424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4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" name="Google Shape;179;p7"/>
          <p:cNvSpPr txBox="1"/>
          <p:nvPr/>
        </p:nvSpPr>
        <p:spPr>
          <a:xfrm>
            <a:off x="1319458" y="2115983"/>
            <a:ext cx="9553084" cy="3739967"/>
          </a:xfrm>
          <a:prstGeom prst="rect">
            <a:avLst/>
          </a:prstGeom>
          <a:noFill/>
          <a:ln>
            <a:noFill/>
          </a:ln>
        </p:spPr>
        <p:txBody>
          <a:bodyPr wrap="square" lIns="91424" tIns="45700" rIns="91424" bIns="45700" anchor="t" anchorCtr="0">
            <a:spAutoFit/>
          </a:bodyPr>
          <a:lstStyle/>
          <a:p>
            <a:pPr lvl="0" algn="ctr">
              <a:buNone/>
              <a:defRPr/>
            </a:pPr>
            <a:r>
              <a:rPr lang="ko-KR" altLang="en-US" sz="3000" b="1">
                <a:solidFill>
                  <a:srgbClr val="ff6600"/>
                </a:solidFill>
                <a:effectLst/>
                <a:latin typeface="소요단풍체 볼드 TTF"/>
                <a:ea typeface="소요단풍체 볼드 TTF"/>
              </a:rPr>
              <a:t>생물다양성</a:t>
            </a:r>
            <a:r>
              <a:rPr lang="ko-KR" sz="3000" b="1">
                <a:solidFill>
                  <a:schemeClr val="dk1"/>
                </a:solidFill>
                <a:effectLst/>
                <a:latin typeface="소요단풍체 볼드 TTF"/>
                <a:ea typeface="소요단풍체 볼드 TTF"/>
              </a:rPr>
              <a:t>이란</a:t>
            </a:r>
            <a:r>
              <a:rPr lang="ko-KR" altLang="ko-KR" sz="3000" b="1">
                <a:solidFill>
                  <a:schemeClr val="dk1"/>
                </a:solidFill>
                <a:effectLst/>
                <a:latin typeface="소요단풍체 볼드 TTF"/>
                <a:ea typeface="소요단풍체 볼드 TTF"/>
              </a:rPr>
              <a:t>,</a:t>
            </a:r>
            <a:endParaRPr lang="ko-KR" altLang="ko-KR" sz="3000" b="1">
              <a:solidFill>
                <a:schemeClr val="dk1"/>
              </a:solidFill>
              <a:effectLst/>
              <a:latin typeface="소요단풍체 볼드 TTF"/>
              <a:ea typeface="소요단풍체 볼드 TTF"/>
            </a:endParaRPr>
          </a:p>
          <a:p>
            <a:pPr lvl="0" algn="ctr">
              <a:buNone/>
              <a:defRPr/>
            </a:pPr>
            <a:endParaRPr lang="ko-KR" altLang="en-US" sz="3000" b="1">
              <a:solidFill>
                <a:schemeClr val="dk1"/>
              </a:solidFill>
              <a:effectLst/>
              <a:latin typeface="소요단풍체 볼드 TTF"/>
              <a:ea typeface="소요단풍체 볼드 TTF"/>
            </a:endParaRPr>
          </a:p>
          <a:p>
            <a:pPr lvl="0" algn="ctr">
              <a:lnSpc>
                <a:spcPct val="150000"/>
              </a:lnSpc>
              <a:buNone/>
              <a:defRPr/>
            </a:pPr>
            <a:r>
              <a:rPr lang="ko-KR" sz="3000" b="1">
                <a:solidFill>
                  <a:schemeClr val="dk1"/>
                </a:solidFill>
                <a:effectLst/>
                <a:latin typeface="소요단풍체 볼드 TTF"/>
                <a:ea typeface="소요단풍체 볼드 TTF"/>
              </a:rPr>
              <a:t>지구상의 생물종의 다양성</a:t>
            </a:r>
            <a:endParaRPr lang="ko-KR" sz="3000" b="1">
              <a:solidFill>
                <a:schemeClr val="dk1"/>
              </a:solidFill>
              <a:effectLst/>
              <a:latin typeface="소요단풍체 볼드 TTF"/>
              <a:ea typeface="소요단풍체 볼드 TTF"/>
            </a:endParaRPr>
          </a:p>
          <a:p>
            <a:pPr lvl="0" algn="ctr">
              <a:lnSpc>
                <a:spcPct val="150000"/>
              </a:lnSpc>
              <a:buNone/>
              <a:defRPr/>
            </a:pPr>
            <a:r>
              <a:rPr lang="ko-KR" sz="3000" b="1">
                <a:solidFill>
                  <a:schemeClr val="dk1"/>
                </a:solidFill>
                <a:effectLst/>
                <a:latin typeface="소요단풍체 볼드 TTF"/>
                <a:ea typeface="소요단풍체 볼드 TTF"/>
              </a:rPr>
              <a:t>생물이 서식하는 생태계의 다양성</a:t>
            </a:r>
            <a:endParaRPr lang="ko-KR" sz="3000" b="1">
              <a:solidFill>
                <a:schemeClr val="dk1"/>
              </a:solidFill>
              <a:effectLst/>
              <a:latin typeface="소요단풍체 볼드 TTF"/>
              <a:ea typeface="소요단풍체 볼드 TTF"/>
            </a:endParaRPr>
          </a:p>
          <a:p>
            <a:pPr lvl="0" algn="ctr">
              <a:lnSpc>
                <a:spcPct val="150000"/>
              </a:lnSpc>
              <a:buNone/>
              <a:defRPr/>
            </a:pPr>
            <a:r>
              <a:rPr lang="ko-KR" sz="3000" b="1">
                <a:solidFill>
                  <a:schemeClr val="dk1"/>
                </a:solidFill>
                <a:effectLst/>
                <a:latin typeface="소요단풍체 볼드 TTF"/>
                <a:ea typeface="소요단풍체 볼드 TTF"/>
              </a:rPr>
              <a:t>생물이 지닌 유전자의 다양성을</a:t>
            </a:r>
            <a:endParaRPr lang="ko-KR" sz="3000" b="1">
              <a:solidFill>
                <a:schemeClr val="dk1"/>
              </a:solidFill>
              <a:effectLst/>
              <a:latin typeface="소요단풍체 볼드 TTF"/>
              <a:ea typeface="소요단풍체 볼드 TTF"/>
            </a:endParaRPr>
          </a:p>
          <a:p>
            <a:pPr lvl="0" algn="ctr">
              <a:lnSpc>
                <a:spcPct val="150000"/>
              </a:lnSpc>
              <a:buNone/>
              <a:defRPr/>
            </a:pPr>
            <a:r>
              <a:rPr lang="ko-KR" sz="3000" b="1">
                <a:solidFill>
                  <a:schemeClr val="dk1"/>
                </a:solidFill>
                <a:effectLst/>
                <a:latin typeface="소요단풍체 볼드 TTF"/>
                <a:ea typeface="소요단풍체 볼드 TTF"/>
              </a:rPr>
              <a:t> 총체적으로 </a:t>
            </a:r>
            <a:r>
              <a:rPr lang="ko-KR" altLang="en-US" sz="3000" b="1">
                <a:solidFill>
                  <a:schemeClr val="dk1"/>
                </a:solidFill>
                <a:effectLst/>
                <a:latin typeface="소요단풍체 볼드 TTF"/>
                <a:ea typeface="소요단풍체 볼드 TTF"/>
              </a:rPr>
              <a:t>가리킵니다</a:t>
            </a:r>
            <a:r>
              <a:rPr lang="en-US" altLang="ko-KR" sz="3000" b="1">
                <a:solidFill>
                  <a:schemeClr val="dk1"/>
                </a:solidFill>
                <a:effectLst/>
                <a:latin typeface="소요단풍체 볼드 TTF"/>
                <a:ea typeface="소요단풍체 볼드 TTF"/>
              </a:rPr>
              <a:t>.</a:t>
            </a:r>
            <a:endParaRPr lang="en-US" altLang="ko-KR" sz="3000" b="1">
              <a:solidFill>
                <a:schemeClr val="dk1"/>
              </a:solidFill>
              <a:effectLst/>
              <a:latin typeface="소요단풍체 볼드 TTF"/>
              <a:ea typeface="소요단풍체 볼드 TTF"/>
            </a:endParaRPr>
          </a:p>
        </p:txBody>
      </p:sp>
    </p:spTree>
  </p:cSld>
  <p:clrMapOvr>
    <a:masterClrMapping/>
  </p:clrMapOvr>
</p:sld>
</file>

<file path=ppt/slides/slide8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7"/>
          <p:cNvSpPr txBox="1">
            <a:spLocks noGrp="1"/>
          </p:cNvSpPr>
          <p:nvPr>
            <p:ph type="title" idx="0"/>
          </p:nvPr>
        </p:nvSpPr>
        <p:spPr>
          <a:xfrm>
            <a:off x="1465436" y="638175"/>
            <a:ext cx="9553083" cy="1039906"/>
          </a:xfrm>
          <a:prstGeom prst="rect">
            <a:avLst/>
          </a:prstGeom>
          <a:noFill/>
          <a:ln>
            <a:noFill/>
          </a:ln>
        </p:spPr>
        <p:txBody>
          <a:bodyPr wrap="square" lIns="91424" tIns="45700" rIns="91424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  <a:defRPr/>
            </a:pPr>
            <a:r>
              <a:rPr lang="ko-KR" altLang="en-US" sz="4000" b="1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생물다양성이 필요한 까닭은 무엇일까요</a:t>
            </a:r>
            <a:r>
              <a:rPr lang="en-US" altLang="ko-KR" sz="4000" b="1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?</a:t>
            </a:r>
            <a:endParaRPr lang="en-US" sz="4000" b="1">
              <a:solidFill>
                <a:schemeClr val="accent2"/>
              </a:solidFill>
              <a:latin typeface="소요단풍체 볼드 TTF"/>
              <a:ea typeface="소요단풍체 볼드 TTF"/>
              <a:cs typeface="Arial"/>
              <a:sym typeface="Arial"/>
            </a:endParaRPr>
          </a:p>
        </p:txBody>
      </p:sp>
      <p:pic>
        <p:nvPicPr>
          <p:cNvPr id="177" name="Google Shape;177;p7" descr="만화 영화, 클립아트, 스마일리, 이모티콘이(가) 표시된 사진  AI가 생성한 콘텐츠는 부정확할 수 있습니다."/>
          <p:cNvPicPr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>
            <a:fillRect/>
          </a:stretch>
        </p:blipFill>
        <p:spPr>
          <a:xfrm>
            <a:off x="318539" y="609600"/>
            <a:ext cx="1057251" cy="972671"/>
          </a:xfrm>
          <a:prstGeom prst="rect">
            <a:avLst/>
          </a:prstGeom>
          <a:noFill/>
          <a:ln>
            <a:noFill/>
          </a:ln>
        </p:spPr>
      </p:pic>
      <p:sp>
        <p:nvSpPr>
          <p:cNvPr id="178" name="Google Shape;178;p7"/>
          <p:cNvSpPr/>
          <p:nvPr/>
        </p:nvSpPr>
        <p:spPr>
          <a:xfrm>
            <a:off x="1465435" y="2115983"/>
            <a:ext cx="9203394" cy="3787896"/>
          </a:xfrm>
          <a:prstGeom prst="snip2DiagRect">
            <a:avLst>
              <a:gd name="adj1" fmla="val 0"/>
              <a:gd name="adj2" fmla="val 16667"/>
            </a:avLst>
          </a:prstGeom>
          <a:solidFill>
            <a:schemeClr val="lt1"/>
          </a:solidFill>
          <a:ln w="38100" cap="flat" cmpd="sng">
            <a:solidFill>
              <a:schemeClr val="accent1"/>
            </a:solidFill>
            <a:prstDash val="solid"/>
            <a:round/>
            <a:headEnd w="sm" len="sm"/>
            <a:tailEnd w="sm" len="sm"/>
          </a:ln>
        </p:spPr>
        <p:txBody>
          <a:bodyPr wrap="square" lIns="91424" tIns="45700" rIns="91424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4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" name="Google Shape;179;p7"/>
          <p:cNvSpPr txBox="1"/>
          <p:nvPr/>
        </p:nvSpPr>
        <p:spPr>
          <a:xfrm>
            <a:off x="1465435" y="2115981"/>
            <a:ext cx="9203393" cy="3663769"/>
          </a:xfrm>
          <a:prstGeom prst="rect">
            <a:avLst/>
          </a:prstGeom>
          <a:noFill/>
          <a:ln>
            <a:noFill/>
          </a:ln>
        </p:spPr>
        <p:txBody>
          <a:bodyPr wrap="square" lIns="91424" tIns="45700" rIns="91424" bIns="45700" anchor="t" anchorCtr="0">
            <a:spAutoFit/>
          </a:bodyPr>
          <a:lstStyle/>
          <a:p>
            <a:pPr marL="292100" lvl="0" indent="-292100" algn="just">
              <a:lnSpc>
                <a:spcPct val="140000"/>
              </a:lnSpc>
              <a:buNone/>
              <a:defRPr/>
            </a:pPr>
            <a:r>
              <a:rPr lang="en-US" altLang="ko-KR" sz="2800" b="1">
                <a:solidFill>
                  <a:schemeClr val="dk1"/>
                </a:solidFill>
                <a:effectLst/>
                <a:latin typeface="소요단풍체 볼드 TTF"/>
                <a:ea typeface="소요단풍체 볼드 TTF"/>
              </a:rPr>
              <a:t>1.</a:t>
            </a:r>
            <a:r>
              <a:rPr lang="ko-KR" altLang="en-US" sz="2800" b="1">
                <a:solidFill>
                  <a:schemeClr val="dk1"/>
                </a:solidFill>
                <a:effectLst/>
                <a:latin typeface="소요단풍체 볼드 TTF"/>
                <a:ea typeface="소요단풍체 볼드 TTF"/>
              </a:rPr>
              <a:t> </a:t>
            </a:r>
            <a:r>
              <a:rPr lang="ko-KR" sz="2800" b="1">
                <a:solidFill>
                  <a:schemeClr val="dk1"/>
                </a:solidFill>
                <a:effectLst/>
                <a:latin typeface="소요단풍체 볼드 TTF"/>
                <a:ea typeface="소요단풍체 볼드 TTF"/>
              </a:rPr>
              <a:t>인류는 의식주, 특히 음식물과 의약품 및 산업용 산물을 생물다양성의 구성요소로부터 얻고 있음.</a:t>
            </a:r>
            <a:endParaRPr lang="ko-KR" sz="2800" b="1">
              <a:solidFill>
                <a:schemeClr val="dk1"/>
              </a:solidFill>
              <a:effectLst/>
              <a:latin typeface="소요단풍체 볼드 TTF"/>
              <a:ea typeface="소요단풍체 볼드 TTF"/>
            </a:endParaRPr>
          </a:p>
          <a:p>
            <a:pPr marL="292100" lvl="0" indent="-292100" algn="just">
              <a:lnSpc>
                <a:spcPct val="140000"/>
              </a:lnSpc>
              <a:buNone/>
              <a:defRPr/>
            </a:pPr>
            <a:r>
              <a:rPr lang="en-US" altLang="ko-KR" sz="2800" b="1">
                <a:solidFill>
                  <a:schemeClr val="dk1"/>
                </a:solidFill>
                <a:effectLst/>
                <a:latin typeface="소요단풍체 볼드 TTF"/>
                <a:ea typeface="소요단풍체 볼드 TTF"/>
              </a:rPr>
              <a:t>2.</a:t>
            </a:r>
            <a:r>
              <a:rPr lang="ko-KR" altLang="en-US" sz="2800" b="1">
                <a:solidFill>
                  <a:schemeClr val="dk1"/>
                </a:solidFill>
                <a:effectLst/>
                <a:latin typeface="소요단풍체 볼드 TTF"/>
                <a:ea typeface="소요단풍체 볼드 TTF"/>
              </a:rPr>
              <a:t> </a:t>
            </a:r>
            <a:r>
              <a:rPr lang="ko-KR" sz="2800" b="1">
                <a:solidFill>
                  <a:schemeClr val="dk1"/>
                </a:solidFill>
                <a:effectLst/>
                <a:latin typeface="소요단풍체 볼드 TTF"/>
                <a:ea typeface="소요단풍체 볼드 TTF"/>
              </a:rPr>
              <a:t>생산력을 높이기 위해 유전적으로 뚜렷한 몇몇 품종을</a:t>
            </a:r>
            <a:r>
              <a:rPr lang="ko-KR" altLang="en-US" sz="2800" b="1">
                <a:solidFill>
                  <a:schemeClr val="dk1"/>
                </a:solidFill>
                <a:effectLst/>
                <a:latin typeface="소요단풍체 볼드 TTF"/>
                <a:ea typeface="소요단풍체 볼드 TTF"/>
              </a:rPr>
              <a:t>  </a:t>
            </a:r>
            <a:r>
              <a:rPr lang="ko-KR" sz="2800" b="1">
                <a:solidFill>
                  <a:schemeClr val="dk1"/>
                </a:solidFill>
                <a:effectLst/>
                <a:latin typeface="소요단풍체 볼드 TTF"/>
                <a:ea typeface="소요단풍체 볼드 TTF"/>
              </a:rPr>
              <a:t> 교배하는 등 유전적 다양성을 이용함.</a:t>
            </a:r>
            <a:endParaRPr lang="ko-KR" sz="2800" b="1">
              <a:solidFill>
                <a:schemeClr val="dk1"/>
              </a:solidFill>
              <a:effectLst/>
              <a:latin typeface="소요단풍체 볼드 TTF"/>
              <a:ea typeface="소요단풍체 볼드 TTF"/>
            </a:endParaRPr>
          </a:p>
          <a:p>
            <a:pPr marL="292100" lvl="0" indent="-292100" algn="just">
              <a:lnSpc>
                <a:spcPct val="140000"/>
              </a:lnSpc>
              <a:buNone/>
              <a:defRPr/>
            </a:pPr>
            <a:r>
              <a:rPr lang="en-US" altLang="ko-KR" sz="2800" b="1">
                <a:solidFill>
                  <a:schemeClr val="dk1"/>
                </a:solidFill>
                <a:effectLst/>
                <a:latin typeface="소요단풍체 볼드 TTF"/>
                <a:ea typeface="소요단풍체 볼드 TTF"/>
              </a:rPr>
              <a:t>3.</a:t>
            </a:r>
            <a:r>
              <a:rPr lang="ko-KR" sz="2800" b="1">
                <a:solidFill>
                  <a:schemeClr val="dk1"/>
                </a:solidFill>
                <a:effectLst/>
                <a:latin typeface="소요단풍체 볼드 TTF"/>
                <a:ea typeface="소요단풍체 볼드 TTF"/>
              </a:rPr>
              <a:t> 환경오염 물질 흡수 또는 분해, 대기 및 수질 정화, 토양의 비옥도 및 적절한 기후조건 유지하기 위함.</a:t>
            </a:r>
            <a:endParaRPr lang="ko-KR" altLang="ko-KR" sz="2800" b="1">
              <a:solidFill>
                <a:schemeClr val="dk1"/>
              </a:solidFill>
              <a:effectLst/>
              <a:latin typeface="소요단풍체 볼드 TTF"/>
              <a:ea typeface="소요단풍체 볼드 TTF"/>
            </a:endParaRPr>
          </a:p>
        </p:txBody>
      </p:sp>
    </p:spTree>
    <p:extLst>
      <p:ext uri="{BB962C8B-B14F-4D97-AF65-F5344CB8AC3E}">
        <p14:creationId xmlns:p14="http://schemas.microsoft.com/office/powerpoint/2010/main" val="296566626"/>
      </p:ext>
    </p:extLst>
  </p:cSld>
  <p:clrMapOvr>
    <a:masterClrMapping/>
  </p:clrMapOvr>
</p:sld>
</file>

<file path=ppt/slides/slide9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7"/>
          <p:cNvSpPr txBox="1">
            <a:spLocks noGrp="1"/>
          </p:cNvSpPr>
          <p:nvPr>
            <p:ph type="title" idx="0"/>
          </p:nvPr>
        </p:nvSpPr>
        <p:spPr>
          <a:xfrm>
            <a:off x="1465436" y="638175"/>
            <a:ext cx="10106147" cy="1039906"/>
          </a:xfrm>
          <a:prstGeom prst="rect">
            <a:avLst/>
          </a:prstGeom>
          <a:noFill/>
          <a:ln>
            <a:noFill/>
          </a:ln>
        </p:spPr>
        <p:txBody>
          <a:bodyPr wrap="square" lIns="91424" tIns="45700" rIns="91424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  <a:defRPr/>
            </a:pPr>
            <a:r>
              <a:rPr lang="ko-KR" altLang="en-US" sz="4000" b="1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생물다양성을 기억하는 날</a:t>
            </a:r>
            <a:r>
              <a:rPr lang="en-US" altLang="ko-KR" sz="4000" b="1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!</a:t>
            </a:r>
            <a:endParaRPr lang="en-US" sz="4000" b="1">
              <a:solidFill>
                <a:schemeClr val="accent2"/>
              </a:solidFill>
              <a:latin typeface="소요단풍체 볼드 TTF"/>
              <a:ea typeface="소요단풍체 볼드 TTF"/>
              <a:cs typeface="Arial"/>
              <a:sym typeface="Arial"/>
            </a:endParaRPr>
          </a:p>
        </p:txBody>
      </p:sp>
      <p:pic>
        <p:nvPicPr>
          <p:cNvPr id="177" name="Google Shape;177;p7" descr="만화 영화, 클립아트, 스마일리, 이모티콘이(가) 표시된 사진  AI가 생성한 콘텐츠는 부정확할 수 있습니다."/>
          <p:cNvPicPr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>
            <a:fillRect/>
          </a:stretch>
        </p:blipFill>
        <p:spPr>
          <a:xfrm>
            <a:off x="318539" y="609600"/>
            <a:ext cx="1057251" cy="972671"/>
          </a:xfrm>
          <a:prstGeom prst="rect">
            <a:avLst/>
          </a:prstGeom>
          <a:noFill/>
          <a:ln>
            <a:noFill/>
          </a:ln>
        </p:spPr>
      </p:pic>
      <p:pic>
        <p:nvPicPr>
          <p:cNvPr id="184" name="그림 183"/>
          <p:cNvPicPr>
            <a:picLocks noChangeAspect="1"/>
          </p:cNvPicPr>
          <p:nvPr/>
        </p:nvPicPr>
        <p:blipFill rotWithShape="1">
          <a:blip r:embed="rId4"/>
          <a:stretch>
            <a:fillRect/>
          </a:stretch>
        </p:blipFill>
        <p:spPr>
          <a:xfrm>
            <a:off x="1375790" y="1678081"/>
            <a:ext cx="3213892" cy="4635500"/>
          </a:xfrm>
          <a:prstGeom prst="rect">
            <a:avLst/>
          </a:prstGeom>
          <a:ln w="88900" cap="sq">
            <a:noFill/>
            <a:miter/>
          </a:ln>
          <a:effectLst>
            <a:outerShdw blurRad="127000" dist="127000" dir="2700000" algn="tr" rotWithShape="0">
              <a:prstClr val="black">
                <a:alpha val="40000"/>
              </a:prstClr>
            </a:outerShdw>
          </a:effectLst>
        </p:spPr>
      </p:pic>
      <p:sp>
        <p:nvSpPr>
          <p:cNvPr id="185" name="Google Shape;178;p7"/>
          <p:cNvSpPr/>
          <p:nvPr/>
        </p:nvSpPr>
        <p:spPr>
          <a:xfrm>
            <a:off x="5479201" y="2101883"/>
            <a:ext cx="5670997" cy="3787896"/>
          </a:xfrm>
          <a:prstGeom prst="snip2DiagRect">
            <a:avLst>
              <a:gd name="adj1" fmla="val 0"/>
              <a:gd name="adj2" fmla="val 16667"/>
            </a:avLst>
          </a:prstGeom>
          <a:solidFill>
            <a:schemeClr val="lt1"/>
          </a:solidFill>
          <a:ln w="38100" cap="flat" cmpd="sng">
            <a:solidFill>
              <a:schemeClr val="accent1"/>
            </a:solidFill>
            <a:prstDash val="solid"/>
            <a:round/>
            <a:headEnd w="sm" len="sm"/>
            <a:tailEnd w="sm" len="sm"/>
          </a:ln>
        </p:spPr>
        <p:txBody>
          <a:bodyPr wrap="square" lIns="91424" tIns="45700" rIns="91424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4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" name="Google Shape;179;p7"/>
          <p:cNvSpPr txBox="1"/>
          <p:nvPr/>
        </p:nvSpPr>
        <p:spPr>
          <a:xfrm>
            <a:off x="5467440" y="2101883"/>
            <a:ext cx="5886472" cy="3354017"/>
          </a:xfrm>
          <a:prstGeom prst="rect">
            <a:avLst/>
          </a:prstGeom>
          <a:noFill/>
          <a:ln>
            <a:noFill/>
          </a:ln>
        </p:spPr>
        <p:txBody>
          <a:bodyPr wrap="square" lIns="91424" tIns="45700" rIns="91424" bIns="45700" anchor="t" anchorCtr="0">
            <a:spAutoFit/>
          </a:bodyPr>
          <a:lstStyle/>
          <a:p>
            <a:pPr lvl="0" algn="ctr">
              <a:buNone/>
              <a:defRPr/>
            </a:pPr>
            <a:r>
              <a:rPr lang="ko-KR" altLang="en-US" sz="3000" b="1">
                <a:solidFill>
                  <a:srgbClr val="ff6600"/>
                </a:solidFill>
                <a:effectLst/>
                <a:latin typeface="소요단풍체 볼드 TTF"/>
                <a:ea typeface="소요단풍체 볼드 TTF"/>
              </a:rPr>
              <a:t>생물다양성의 날</a:t>
            </a:r>
            <a:endParaRPr lang="ko-KR" altLang="ko-KR" sz="3000" b="1">
              <a:solidFill>
                <a:schemeClr val="dk1"/>
              </a:solidFill>
              <a:effectLst/>
              <a:latin typeface="소요단풍체 볼드 TTF"/>
              <a:ea typeface="소요단풍체 볼드 TTF"/>
            </a:endParaRPr>
          </a:p>
          <a:p>
            <a:pPr lvl="0" algn="ctr">
              <a:buNone/>
              <a:defRPr/>
            </a:pPr>
            <a:endParaRPr lang="ko-KR" altLang="en-US" sz="3000" b="1">
              <a:solidFill>
                <a:schemeClr val="dk1"/>
              </a:solidFill>
              <a:effectLst/>
              <a:latin typeface="소요단풍체 볼드 TTF"/>
              <a:ea typeface="소요단풍체 볼드 TTF"/>
            </a:endParaRPr>
          </a:p>
          <a:p>
            <a:pPr lvl="0" algn="ctr">
              <a:lnSpc>
                <a:spcPct val="150000"/>
              </a:lnSpc>
              <a:buNone/>
              <a:defRPr/>
            </a:pPr>
            <a:r>
              <a:rPr lang="en-US" altLang="ko-KR" sz="3300" b="1">
                <a:ln w="12700" cap="flat" cmpd="sng" algn="ctr">
                  <a:solidFill>
                    <a:schemeClr val="bg1"/>
                  </a:solidFill>
                  <a:prstDash val="dot"/>
                  <a:round/>
                  <a:headEnd w="med" len="med"/>
                  <a:tailEnd w="med" len="med"/>
                </a:ln>
                <a:gradFill flip="xy" rotWithShape="1">
                  <a:gsLst>
                    <a:gs pos="0">
                      <a:schemeClr val="accent1">
                        <a:tint val="50000"/>
                        <a:satMod val="300000"/>
                      </a:schemeClr>
                    </a:gs>
                    <a:gs pos="35000">
                      <a:schemeClr val="accent1">
                        <a:tint val="37000"/>
                        <a:satMod val="300000"/>
                      </a:schemeClr>
                    </a:gs>
                    <a:gs pos="100000">
                      <a:schemeClr val="accent1">
                        <a:tint val="15000"/>
                        <a:satMod val="350000"/>
                      </a:schemeClr>
                    </a:gs>
                  </a:gsLst>
                  <a:lin ang="16200000" scaled="1"/>
                  <a:tileRect/>
                </a:gradFill>
                <a:effectLst>
                  <a:glow rad="63500">
                    <a:schemeClr val="accent1"/>
                  </a:glow>
                </a:effectLst>
                <a:latin typeface="소요단풍체 볼드 TTF"/>
                <a:ea typeface="소요단풍체 볼드 TTF"/>
              </a:rPr>
              <a:t>5</a:t>
            </a:r>
            <a:r>
              <a:rPr lang="ko-KR" altLang="en-US" sz="3300" b="1">
                <a:ln w="12700" cap="flat" cmpd="sng" algn="ctr">
                  <a:solidFill>
                    <a:schemeClr val="bg1"/>
                  </a:solidFill>
                  <a:prstDash val="dot"/>
                  <a:round/>
                  <a:headEnd w="med" len="med"/>
                  <a:tailEnd w="med" len="med"/>
                </a:ln>
                <a:gradFill flip="xy" rotWithShape="1">
                  <a:gsLst>
                    <a:gs pos="0">
                      <a:schemeClr val="accent1">
                        <a:tint val="50000"/>
                        <a:satMod val="300000"/>
                      </a:schemeClr>
                    </a:gs>
                    <a:gs pos="35000">
                      <a:schemeClr val="accent1">
                        <a:tint val="37000"/>
                        <a:satMod val="300000"/>
                      </a:schemeClr>
                    </a:gs>
                    <a:gs pos="100000">
                      <a:schemeClr val="accent1">
                        <a:tint val="15000"/>
                        <a:satMod val="350000"/>
                      </a:schemeClr>
                    </a:gs>
                  </a:gsLst>
                  <a:lin ang="16200000" scaled="1"/>
                  <a:tileRect/>
                </a:gradFill>
                <a:effectLst>
                  <a:glow rad="63500">
                    <a:schemeClr val="accent1"/>
                  </a:glow>
                </a:effectLst>
                <a:latin typeface="소요단풍체 볼드 TTF"/>
                <a:ea typeface="소요단풍체 볼드 TTF"/>
              </a:rPr>
              <a:t>월 </a:t>
            </a:r>
            <a:r>
              <a:rPr lang="en-US" altLang="ko-KR" sz="3300" b="1">
                <a:ln w="12700" cap="flat" cmpd="sng" algn="ctr">
                  <a:solidFill>
                    <a:schemeClr val="bg1"/>
                  </a:solidFill>
                  <a:prstDash val="dot"/>
                  <a:round/>
                  <a:headEnd w="med" len="med"/>
                  <a:tailEnd w="med" len="med"/>
                </a:ln>
                <a:gradFill flip="xy" rotWithShape="1">
                  <a:gsLst>
                    <a:gs pos="0">
                      <a:schemeClr val="accent1">
                        <a:tint val="50000"/>
                        <a:satMod val="300000"/>
                      </a:schemeClr>
                    </a:gs>
                    <a:gs pos="35000">
                      <a:schemeClr val="accent1">
                        <a:tint val="37000"/>
                        <a:satMod val="300000"/>
                      </a:schemeClr>
                    </a:gs>
                    <a:gs pos="100000">
                      <a:schemeClr val="accent1">
                        <a:tint val="15000"/>
                        <a:satMod val="350000"/>
                      </a:schemeClr>
                    </a:gs>
                  </a:gsLst>
                  <a:lin ang="16200000" scaled="1"/>
                  <a:tileRect/>
                </a:gradFill>
                <a:effectLst>
                  <a:glow rad="63500">
                    <a:schemeClr val="accent1"/>
                  </a:glow>
                </a:effectLst>
                <a:latin typeface="소요단풍체 볼드 TTF"/>
                <a:ea typeface="소요단풍체 볼드 TTF"/>
              </a:rPr>
              <a:t>22</a:t>
            </a:r>
            <a:r>
              <a:rPr lang="ko-KR" altLang="en-US" sz="3300" b="1">
                <a:ln w="12700" cap="flat" cmpd="sng" algn="ctr">
                  <a:solidFill>
                    <a:schemeClr val="bg1"/>
                  </a:solidFill>
                  <a:prstDash val="dot"/>
                  <a:round/>
                  <a:headEnd w="med" len="med"/>
                  <a:tailEnd w="med" len="med"/>
                </a:ln>
                <a:gradFill flip="xy" rotWithShape="1">
                  <a:gsLst>
                    <a:gs pos="0">
                      <a:schemeClr val="accent1">
                        <a:tint val="50000"/>
                        <a:satMod val="300000"/>
                      </a:schemeClr>
                    </a:gs>
                    <a:gs pos="35000">
                      <a:schemeClr val="accent1">
                        <a:tint val="37000"/>
                        <a:satMod val="300000"/>
                      </a:schemeClr>
                    </a:gs>
                    <a:gs pos="100000">
                      <a:schemeClr val="accent1">
                        <a:tint val="15000"/>
                        <a:satMod val="350000"/>
                      </a:schemeClr>
                    </a:gs>
                  </a:gsLst>
                  <a:lin ang="16200000" scaled="1"/>
                  <a:tileRect/>
                </a:gradFill>
                <a:effectLst>
                  <a:glow rad="63500">
                    <a:schemeClr val="accent1"/>
                  </a:glow>
                </a:effectLst>
                <a:latin typeface="소요단풍체 볼드 TTF"/>
                <a:ea typeface="소요단풍체 볼드 TTF"/>
              </a:rPr>
              <a:t>일</a:t>
            </a:r>
            <a:endParaRPr lang="ko-KR" altLang="en-US" sz="3300" b="1">
              <a:ln w="9525" cap="flat" cmpd="sng" algn="ctr">
                <a:solidFill>
                  <a:schemeClr val="accent2">
                    <a:shade val="95000"/>
                    <a:satMod val="105000"/>
                  </a:schemeClr>
                </a:solidFill>
                <a:prstDash val="solid"/>
                <a:round/>
                <a:headEnd w="med" len="med"/>
                <a:tailEnd w="med" len="med"/>
              </a:ln>
              <a:gradFill flip="xy" rotWithShape="1">
                <a:gsLst>
                  <a:gs pos="0">
                    <a:schemeClr val="accent2">
                      <a:tint val="100000"/>
                      <a:shade val="100000"/>
                      <a:satMod val="130000"/>
                    </a:schemeClr>
                  </a:gs>
                  <a:gs pos="100000">
                    <a:schemeClr val="accent2">
                      <a:tint val="50000"/>
                      <a:shade val="100000"/>
                      <a:satMod val="350000"/>
                    </a:schemeClr>
                  </a:gs>
                </a:gsLst>
                <a:lin ang="16200000" scaled="0"/>
                <a:tileRect/>
              </a:gradFill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latin typeface="소요단풍체 볼드 TTF"/>
              <a:ea typeface="소요단풍체 볼드 TTF"/>
            </a:endParaRPr>
          </a:p>
          <a:p>
            <a:pPr lvl="0" algn="ctr">
              <a:lnSpc>
                <a:spcPct val="150000"/>
              </a:lnSpc>
              <a:buNone/>
              <a:defRPr/>
            </a:pPr>
            <a:endParaRPr lang="ko-KR" altLang="en-US" sz="1000" b="1">
              <a:ln w="9525" cap="flat" cmpd="sng" algn="ctr">
                <a:solidFill>
                  <a:schemeClr val="accent2">
                    <a:shade val="95000"/>
                    <a:satMod val="105000"/>
                  </a:schemeClr>
                </a:solidFill>
                <a:prstDash val="solid"/>
                <a:round/>
                <a:headEnd w="med" len="med"/>
                <a:tailEnd w="med" len="med"/>
              </a:ln>
              <a:gradFill flip="xy" rotWithShape="1">
                <a:gsLst>
                  <a:gs pos="0">
                    <a:schemeClr val="accent2">
                      <a:tint val="100000"/>
                      <a:shade val="100000"/>
                      <a:satMod val="130000"/>
                    </a:schemeClr>
                  </a:gs>
                  <a:gs pos="100000">
                    <a:schemeClr val="accent2">
                      <a:tint val="50000"/>
                      <a:shade val="100000"/>
                      <a:satMod val="350000"/>
                    </a:schemeClr>
                  </a:gs>
                </a:gsLst>
                <a:lin ang="16200000" scaled="0"/>
                <a:tileRect/>
              </a:gradFill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latin typeface="소요단풍체 볼드 TTF"/>
              <a:ea typeface="소요단풍체 볼드 TTF"/>
            </a:endParaRPr>
          </a:p>
          <a:p>
            <a:pPr lvl="0" algn="ctr">
              <a:lnSpc>
                <a:spcPct val="150000"/>
              </a:lnSpc>
              <a:buNone/>
              <a:defRPr/>
            </a:pPr>
            <a:r>
              <a:rPr lang="en-US" altLang="ko-KR" sz="3000" b="1">
                <a:solidFill>
                  <a:schemeClr val="dk1"/>
                </a:solidFill>
                <a:effectLst/>
                <a:latin typeface="소요단풍체 볼드 TTF"/>
                <a:ea typeface="소요단풍체 볼드 TTF"/>
              </a:rPr>
              <a:t>UN</a:t>
            </a:r>
            <a:r>
              <a:rPr lang="ko-KR" altLang="en-US" sz="3000" b="1">
                <a:solidFill>
                  <a:schemeClr val="dk1"/>
                </a:solidFill>
                <a:effectLst/>
                <a:latin typeface="소요단풍체 볼드 TTF"/>
                <a:ea typeface="소요단풍체 볼드 TTF"/>
              </a:rPr>
              <a:t>에서 지구상의 생물종을 보호하기 위해 만든 날</a:t>
            </a:r>
            <a:endParaRPr lang="ko-KR" altLang="en-US" sz="3000" b="1">
              <a:solidFill>
                <a:schemeClr val="dk1"/>
              </a:solidFill>
              <a:effectLst/>
              <a:latin typeface="소요단풍체 볼드 TTF"/>
              <a:ea typeface="소요단풍체 볼드 TTF"/>
            </a:endParaRPr>
          </a:p>
        </p:txBody>
      </p:sp>
    </p:spTree>
    <p:extLst>
      <p:ext uri="{BB962C8B-B14F-4D97-AF65-F5344CB8AC3E}">
        <p14:creationId xmlns:p14="http://schemas.microsoft.com/office/powerpoint/2010/main" val="1765237875"/>
      </p:ext>
    </p:extLst>
  </p:cSld>
  <p:clrMapOvr>
    <a:masterClrMapping/>
  </p:clrMapOvr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기본">
  <a:themeElements>
    <a:clrScheme name="황록색">
      <a:dk1>
        <a:srgbClr val="000000"/>
      </a:dk1>
      <a:lt1>
        <a:srgbClr val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Office">
      <a:majorFont>
        <a:latin typeface="Arial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177</ep:Words>
  <ep:PresentationFormat/>
  <ep:Paragraphs>67</ep:Paragraphs>
  <ep:Slides>15</ep:Slides>
  <ep:Notes>15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15</vt:i4>
      </vt:variant>
    </vt:vector>
  </ep:HeadingPairs>
  <ep:TitlesOfParts>
    <vt:vector size="16" baseType="lpstr">
      <vt:lpstr>기본</vt:lpstr>
      <vt:lpstr>슬라이드 1</vt:lpstr>
      <vt:lpstr>생각 열기</vt:lpstr>
      <vt:lpstr>슬라이드 3</vt:lpstr>
      <vt:lpstr>슬라이드 4</vt:lpstr>
      <vt:lpstr>생물다양성?  그게 뭔데?</vt:lpstr>
      <vt:lpstr>영상에서 생물다양성이 필요한 이유는 무엇인가요?</vt:lpstr>
      <vt:lpstr>생물 다양성의 의미를 알아봅시다.</vt:lpstr>
      <vt:lpstr>생물다양성이 필요한 까닭은 무엇일까요?</vt:lpstr>
      <vt:lpstr>생물다양성을 기억하는 날!</vt:lpstr>
      <vt:lpstr>슬라이드 10</vt:lpstr>
      <vt:lpstr>생물다양성 감소의 원인 찾기</vt:lpstr>
      <vt:lpstr>생물다양성 감소의 원인</vt:lpstr>
      <vt:lpstr>생물다양성 감소의 회복방안을 떠올려 봅시다</vt:lpstr>
      <vt:lpstr>생물다양성의 필요성과  생물다양성 감소의 원인과 회복방안을 나누어 봅시다.</vt:lpstr>
      <vt:lpstr>슬라이드 15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2025-06-05T06:21:32.000</dcterms:created>
  <dc:creator>user</dc:creator>
  <cp:lastModifiedBy>admin</cp:lastModifiedBy>
  <dcterms:modified xsi:type="dcterms:W3CDTF">2025-06-23T09:16:49.825</dcterms:modified>
  <cp:revision>49</cp:revision>
  <cp:version/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