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99" r:id="rId3"/>
    <p:sldId id="313" r:id="rId4"/>
    <p:sldId id="314" r:id="rId5"/>
    <p:sldId id="315" r:id="rId6"/>
    <p:sldId id="340" r:id="rId7"/>
    <p:sldId id="327" r:id="rId8"/>
    <p:sldId id="335" r:id="rId9"/>
    <p:sldId id="316" r:id="rId10"/>
    <p:sldId id="336" r:id="rId11"/>
    <p:sldId id="341" r:id="rId12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밝은 스타일 3 - 강조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TxStyle/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TxStyle/>
      <a:tcStyle>
        <a:tcBdr>
          <a:left>
            <a:ln>
              <a:noFill/>
            </a:ln>
          </a:left>
        </a:tcBdr>
      </a:tcStyle>
    </a:seCell>
    <a:swCell>
      <a:tcTxStyle/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>
          <a:left>
            <a:ln>
              <a:noFill/>
            </a:ln>
          </a:left>
        </a:tcBdr>
      </a:tcStyle>
    </a:neCell>
    <a:nwCell>
      <a:tcTxStyle/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TxStyle/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TxStyle/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TxStyle/>
      <a:tcStyle>
        <a:tcBdr>
          <a:left>
            <a:ln>
              <a:noFill/>
            </a:ln>
          </a:left>
        </a:tcBdr>
      </a:tcStyle>
    </a:seCell>
    <a:swCell>
      <a:tcTxStyle/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>
          <a:left>
            <a:ln>
              <a:noFill/>
            </a:ln>
          </a:left>
        </a:tcBdr>
      </a:tcStyle>
    </a:neCell>
    <a:nwCell>
      <a:tcTxStyle/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어두운 스타일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TxStyle/>
      <a:tcStyle>
        <a:tcBdr>
          <a:left>
            <a:ln>
              <a:noFill/>
            </a:ln>
          </a:left>
        </a:tcBdr>
      </a:tcStyle>
    </a:seCell>
    <a:swCell>
      <a:tcTxStyle/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>
          <a:left>
            <a:ln>
              <a:noFill/>
            </a:ln>
          </a:left>
        </a:tcBdr>
      </a:tcStyle>
    </a:neCell>
    <a:nwCell>
      <a:tcTxStyle/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31403" autoAdjust="0"/>
    <p:restoredTop sz="96279" autoAdjust="0"/>
  </p:normalViewPr>
  <p:slideViewPr>
    <p:cSldViewPr>
      <p:cViewPr varScale="1">
        <p:scale>
          <a:sx n="100" d="100"/>
          <a:sy n="100" d="100"/>
        </p:scale>
        <p:origin x="66" y="1038"/>
      </p:cViewPr>
      <p:guideLst>
        <p:guide orient="horz" pos="1617"/>
        <p:guide pos="287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912" y="96"/>
      </p:cViewPr>
    </p:cSldViewPr>
  </p:notes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presProps" Target="presProps.xml"  /><Relationship Id="rId14" Type="http://schemas.openxmlformats.org/officeDocument/2006/relationships/viewProps" Target="viewProps.xml"  /><Relationship Id="rId15" Type="http://schemas.openxmlformats.org/officeDocument/2006/relationships/theme" Target="theme/theme1.xml"  /><Relationship Id="rId16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F0282AB2-F6B5-421B-8E06-9B8B9E17F3C0}" type="datetime1">
              <a:rPr lang="ko-KR" altLang="en-US"/>
              <a:pPr lvl="0">
                <a:defRPr/>
              </a:pPr>
              <a:t>2025-07-10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두 번째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세 번째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네 번째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 번째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9F77B72B-A0C8-4269-82D2-EC00DA69B44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41980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2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3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4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7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상단</a:t>
            </a:r>
            <a:r>
              <a:rPr lang="en-US" altLang="ko-KR" dirty="0"/>
              <a:t>: </a:t>
            </a:r>
            <a:r>
              <a:rPr lang="ko-KR" altLang="en-US" dirty="0"/>
              <a:t>유형</a:t>
            </a:r>
            <a:r>
              <a:rPr lang="en-US" altLang="ko-KR" dirty="0"/>
              <a:t>, </a:t>
            </a:r>
            <a:r>
              <a:rPr lang="ko-KR" altLang="en-US" dirty="0"/>
              <a:t>프로그램명</a:t>
            </a:r>
            <a:endParaRPr lang="en-US" altLang="ko-KR" dirty="0"/>
          </a:p>
          <a:p>
            <a:r>
              <a:rPr lang="ko-KR" altLang="en-US" dirty="0"/>
              <a:t>중앙</a:t>
            </a:r>
            <a:r>
              <a:rPr lang="en-US" altLang="ko-KR" dirty="0"/>
              <a:t>: </a:t>
            </a:r>
            <a:r>
              <a:rPr lang="ko-KR" altLang="en-US" dirty="0"/>
              <a:t>차시 주제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7B72B-A0C8-4269-82D2-EC00DA69B44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321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학습목표 또는 핵심 질문 삽입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7B72B-A0C8-4269-82D2-EC00DA69B44F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781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7B72B-A0C8-4269-82D2-EC00DA69B44F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1170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18E09-01C2-5A28-07A6-8C6FBCD39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518DF0B-BA12-5703-6C66-E7594E8014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691FBD0-2AD2-ECF8-CA22-6E2CD1DFA7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5FE0588-DC4C-A618-5C3E-425A3E091F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7B72B-A0C8-4269-82D2-EC00DA69B44F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8168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C1CDA-1BD3-6D8E-AE6F-0DAA316C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>
            <a:extLst>
              <a:ext uri="{FF2B5EF4-FFF2-40B4-BE49-F238E27FC236}">
                <a16:creationId xmlns:a16="http://schemas.microsoft.com/office/drawing/2014/main" id="{DFCCE1C6-B381-472F-CAA4-9CDB2FCB848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4">
            <a:extLst>
              <a:ext uri="{FF2B5EF4-FFF2-40B4-BE49-F238E27FC236}">
                <a16:creationId xmlns:a16="http://schemas.microsoft.com/office/drawing/2014/main" id="{9B3A2D75-2E50-8CA2-576B-F5FACAE9B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 dirty="0"/>
          </a:p>
        </p:txBody>
      </p:sp>
      <p:sp>
        <p:nvSpPr>
          <p:cNvPr id="4" name="슬라이드 번호 개체 틀 6">
            <a:extLst>
              <a:ext uri="{FF2B5EF4-FFF2-40B4-BE49-F238E27FC236}">
                <a16:creationId xmlns:a16="http://schemas.microsoft.com/office/drawing/2014/main" id="{891E78AE-7DA1-38FA-3702-1068D12D75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0261839"/>
      </p:ext>
    </p:extLst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F77B72B-A0C8-4269-82D2-EC00DA69B44F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8586138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07958-54B2-417D-8472-037CA15EFA08}" type="datetimeFigureOut">
              <a:rPr lang="ko-KR" altLang="en-US" smtClean="0"/>
              <a:pPr/>
              <a:t>2025-07-09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10AF8-81EC-464E-AFC2-C8094C4C2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.png"  /><Relationship Id="rId4" Type="http://schemas.openxmlformats.org/officeDocument/2006/relationships/image" Target="../media/image2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2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png"  /><Relationship Id="rId4" Type="http://schemas.openxmlformats.org/officeDocument/2006/relationships/image" Target="../media/image4.sv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3.xml"  /><Relationship Id="rId3" Type="http://schemas.openxmlformats.org/officeDocument/2006/relationships/image" Target="../media/image3.png"  /><Relationship Id="rId4" Type="http://schemas.openxmlformats.org/officeDocument/2006/relationships/image" Target="../media/image4.sv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png"  /><Relationship Id="rId4" Type="http://schemas.openxmlformats.org/officeDocument/2006/relationships/image" Target="../media/image4.sv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png"  /><Relationship Id="rId4" Type="http://schemas.openxmlformats.org/officeDocument/2006/relationships/image" Target="../media/image7.sv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6.png"  /><Relationship Id="rId3" Type="http://schemas.openxmlformats.org/officeDocument/2006/relationships/image" Target="../media/image7.svg"  /><Relationship Id="rId4" Type="http://schemas.openxmlformats.org/officeDocument/2006/relationships/image" Target="../media/image8.png"  /><Relationship Id="rId5" Type="http://schemas.openxmlformats.org/officeDocument/2006/relationships/image" Target="../media/image9.sv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0.png"  /><Relationship Id="rId3" Type="http://schemas.openxmlformats.org/officeDocument/2006/relationships/image" Target="../media/image11.svg"  /><Relationship Id="rId4" Type="http://schemas.openxmlformats.org/officeDocument/2006/relationships/image" Target="../media/image6.png"  /><Relationship Id="rId5" Type="http://schemas.openxmlformats.org/officeDocument/2006/relationships/image" Target="../media/image7.sv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래픽 4">
            <a:extLst>
              <a:ext uri="{FF2B5EF4-FFF2-40B4-BE49-F238E27FC236}">
                <a16:creationId xmlns:a16="http://schemas.microsoft.com/office/drawing/2014/main" id="{E41C5176-0362-C05A-0DAF-2C20B59889C1}"/>
              </a:ext>
            </a:extLst>
          </p:cNvPr>
          <p:cNvSpPr/>
          <p:nvPr/>
        </p:nvSpPr>
        <p:spPr>
          <a:xfrm>
            <a:off x="1327625" y="1162417"/>
            <a:ext cx="6488751" cy="2849493"/>
          </a:xfrm>
          <a:custGeom>
            <a:avLst/>
            <a:gdLst>
              <a:gd name="connsiteX0" fmla="*/ 5137265 w 6488751"/>
              <a:gd name="connsiteY0" fmla="*/ 0 h 2849493"/>
              <a:gd name="connsiteX1" fmla="*/ 4143990 w 6488751"/>
              <a:gd name="connsiteY1" fmla="*/ 458721 h 2849493"/>
              <a:gd name="connsiteX2" fmla="*/ 3150715 w 6488751"/>
              <a:gd name="connsiteY2" fmla="*/ 0 h 2849493"/>
              <a:gd name="connsiteX3" fmla="*/ 2251101 w 6488751"/>
              <a:gd name="connsiteY3" fmla="*/ 361553 h 2849493"/>
              <a:gd name="connsiteX4" fmla="*/ 1351487 w 6488751"/>
              <a:gd name="connsiteY4" fmla="*/ 0 h 2849493"/>
              <a:gd name="connsiteX5" fmla="*/ 0 w 6488751"/>
              <a:gd name="connsiteY5" fmla="*/ 1424747 h 2849493"/>
              <a:gd name="connsiteX6" fmla="*/ 1351487 w 6488751"/>
              <a:gd name="connsiteY6" fmla="*/ 2849494 h 2849493"/>
              <a:gd name="connsiteX7" fmla="*/ 2251101 w 6488751"/>
              <a:gd name="connsiteY7" fmla="*/ 2487941 h 2849493"/>
              <a:gd name="connsiteX8" fmla="*/ 3150715 w 6488751"/>
              <a:gd name="connsiteY8" fmla="*/ 2849494 h 2849493"/>
              <a:gd name="connsiteX9" fmla="*/ 4143990 w 6488751"/>
              <a:gd name="connsiteY9" fmla="*/ 2390773 h 2849493"/>
              <a:gd name="connsiteX10" fmla="*/ 5137265 w 6488751"/>
              <a:gd name="connsiteY10" fmla="*/ 2849494 h 2849493"/>
              <a:gd name="connsiteX11" fmla="*/ 6488752 w 6488751"/>
              <a:gd name="connsiteY11" fmla="*/ 1424747 h 2849493"/>
              <a:gd name="connsiteX12" fmla="*/ 5137265 w 6488751"/>
              <a:gd name="connsiteY12" fmla="*/ 0 h 2849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88751" h="2849493">
                <a:moveTo>
                  <a:pt x="5137265" y="0"/>
                </a:moveTo>
                <a:cubicBezTo>
                  <a:pt x="4744472" y="0"/>
                  <a:pt x="4390897" y="176704"/>
                  <a:pt x="4143990" y="458721"/>
                </a:cubicBezTo>
                <a:cubicBezTo>
                  <a:pt x="3897083" y="176704"/>
                  <a:pt x="3543508" y="0"/>
                  <a:pt x="3150715" y="0"/>
                </a:cubicBezTo>
                <a:cubicBezTo>
                  <a:pt x="2805206" y="0"/>
                  <a:pt x="2490044" y="136744"/>
                  <a:pt x="2251101" y="361553"/>
                </a:cubicBezTo>
                <a:cubicBezTo>
                  <a:pt x="2012159" y="136648"/>
                  <a:pt x="1696996" y="0"/>
                  <a:pt x="1351487" y="0"/>
                </a:cubicBezTo>
                <a:cubicBezTo>
                  <a:pt x="605120" y="0"/>
                  <a:pt x="0" y="637916"/>
                  <a:pt x="0" y="1424747"/>
                </a:cubicBezTo>
                <a:cubicBezTo>
                  <a:pt x="0" y="2211577"/>
                  <a:pt x="605120" y="2849494"/>
                  <a:pt x="1351487" y="2849494"/>
                </a:cubicBezTo>
                <a:cubicBezTo>
                  <a:pt x="1696996" y="2849494"/>
                  <a:pt x="2012159" y="2712750"/>
                  <a:pt x="2251101" y="2487941"/>
                </a:cubicBezTo>
                <a:cubicBezTo>
                  <a:pt x="2490044" y="2712750"/>
                  <a:pt x="2805206" y="2849494"/>
                  <a:pt x="3150715" y="2849494"/>
                </a:cubicBezTo>
                <a:cubicBezTo>
                  <a:pt x="3543508" y="2849494"/>
                  <a:pt x="3897083" y="2672790"/>
                  <a:pt x="4143990" y="2390773"/>
                </a:cubicBezTo>
                <a:cubicBezTo>
                  <a:pt x="4390897" y="2672790"/>
                  <a:pt x="4744472" y="2849494"/>
                  <a:pt x="5137265" y="2849494"/>
                </a:cubicBezTo>
                <a:cubicBezTo>
                  <a:pt x="5883633" y="2849494"/>
                  <a:pt x="6488752" y="2211577"/>
                  <a:pt x="6488752" y="1424747"/>
                </a:cubicBezTo>
                <a:cubicBezTo>
                  <a:pt x="6488752" y="637916"/>
                  <a:pt x="5883633" y="0"/>
                  <a:pt x="5137265" y="0"/>
                </a:cubicBezTo>
                <a:close/>
              </a:path>
            </a:pathLst>
          </a:custGeom>
          <a:solidFill>
            <a:srgbClr val="CCE2DE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>
              <a:solidFill>
                <a:srgbClr val="005760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3558" y="1911314"/>
            <a:ext cx="7956884" cy="130850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 algn="ctr">
              <a:defRPr/>
            </a:pPr>
            <a:r>
              <a:rPr xmlns:mc="http://schemas.openxmlformats.org/markup-compatibility/2006" xmlns:hp="http://schemas.haansoft.com/office/presentation/8.0" lang="ko-KR" altLang="en-US" sz="4000" b="1" mc:Ignorable="hp" hp:hslEmbossed="0">
                <a:solidFill>
                  <a:srgbClr val="00576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한컴산뜻돋움"/>
                <a:ea typeface="한컴산뜻돋움"/>
                <a:cs typeface="Calibri"/>
              </a:rPr>
              <a:t>캠페인 홍보물 발표 및 </a:t>
            </a:r>
            <a:endParaRPr xmlns:mc="http://schemas.openxmlformats.org/markup-compatibility/2006" xmlns:hp="http://schemas.haansoft.com/office/presentation/8.0" lang="ko-KR" altLang="en-US" sz="4000" b="1" mc:Ignorable="hp" hp:hslEmbossed="0">
              <a:solidFill>
                <a:srgbClr val="00576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한컴산뜻돋움"/>
              <a:ea typeface="한컴산뜻돋움"/>
              <a:cs typeface="Calibri"/>
            </a:endParaRPr>
          </a:p>
          <a:p>
            <a:pPr lvl="0" algn="ctr">
              <a:defRPr/>
            </a:pPr>
            <a:r>
              <a:rPr xmlns:mc="http://schemas.openxmlformats.org/markup-compatibility/2006" xmlns:hp="http://schemas.haansoft.com/office/presentation/8.0" lang="ko-KR" altLang="en-US" sz="4000" b="1" mc:Ignorable="hp" hp:hslEmbossed="0">
                <a:solidFill>
                  <a:srgbClr val="00576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한컴산뜻돋움"/>
                <a:ea typeface="한컴산뜻돋움"/>
                <a:cs typeface="Calibri"/>
              </a:rPr>
              <a:t>지속가능한 실천 노력</a:t>
            </a:r>
            <a:endParaRPr xmlns:mc="http://schemas.openxmlformats.org/markup-compatibility/2006" xmlns:hp="http://schemas.haansoft.com/office/presentation/8.0" lang="ko-KR" altLang="en-US" sz="4000" b="1" mc:Ignorable="hp" hp:hslEmbossed="0">
              <a:solidFill>
                <a:srgbClr val="005760"/>
              </a:solidFill>
              <a:latin typeface="한컴산뜻돋움"/>
              <a:ea typeface="한컴산뜻돋움"/>
              <a:cs typeface="Calibri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7423958" y="249632"/>
            <a:ext cx="1540214" cy="377901"/>
            <a:chOff x="7452320" y="249632"/>
            <a:chExt cx="1511852" cy="421621"/>
          </a:xfrm>
          <a:solidFill>
            <a:srgbClr val="E4F0EE"/>
          </a:solidFill>
        </p:grpSpPr>
        <p:sp>
          <p:nvSpPr>
            <p:cNvPr id="9" name="직사각형 8"/>
            <p:cNvSpPr/>
            <p:nvPr/>
          </p:nvSpPr>
          <p:spPr>
            <a:xfrm>
              <a:off x="7452320" y="249632"/>
              <a:ext cx="1511852" cy="4216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>
                <a:solidFill>
                  <a:schemeClr val="tx1"/>
                </a:solidFill>
                <a:latin typeface="한컴산뜻돋움"/>
                <a:ea typeface="한컴산뜻돋움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452320" y="291173"/>
              <a:ext cx="1511852" cy="377722"/>
            </a:xfrm>
            <a:prstGeom prst="rect">
              <a:avLst/>
            </a:prstGeom>
            <a:grpFill/>
          </p:spPr>
          <p:txBody>
            <a:bodyPr wrap="square" lIns="91440" tIns="45720" rIns="91440" bIns="45720" anchor="t">
              <a:spAutoFit/>
            </a:bodyPr>
            <a:lstStyle/>
            <a:p>
              <a:pPr lvl="0" algn="ctr">
                <a:defRPr/>
              </a:pPr>
              <a:r>
                <a:rPr lang="en-US" altLang="ko-KR" sz="1600" b="1">
                  <a:solidFill>
                    <a:srgbClr val="005760"/>
                  </a:solidFill>
                  <a:latin typeface="한컴산뜻돋움"/>
                  <a:ea typeface="한컴산뜻돋움"/>
                  <a:cs typeface="Calibri"/>
                </a:rPr>
                <a:t>4/4</a:t>
              </a:r>
              <a:r>
                <a:rPr lang="ko-KR" altLang="en-US" sz="1600" b="1">
                  <a:solidFill>
                    <a:srgbClr val="005760"/>
                  </a:solidFill>
                  <a:latin typeface="한컴산뜻돋움"/>
                  <a:ea typeface="한컴산뜻돋움"/>
                  <a:cs typeface="Calibri"/>
                </a:rPr>
                <a:t>차시</a:t>
              </a:r>
            </a:p>
          </p:txBody>
        </p:sp>
      </p:grp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F3EF8CFC-4DD9-8922-6817-98425E6B194B}"/>
              </a:ext>
            </a:extLst>
          </p:cNvPr>
          <p:cNvCxnSpPr>
            <a:cxnSpLocks/>
          </p:cNvCxnSpPr>
          <p:nvPr/>
        </p:nvCxnSpPr>
        <p:spPr>
          <a:xfrm>
            <a:off x="101496" y="4515966"/>
            <a:ext cx="8941007" cy="0"/>
          </a:xfrm>
          <a:prstGeom prst="straightConnector1">
            <a:avLst/>
          </a:prstGeom>
          <a:ln w="57150">
            <a:solidFill>
              <a:srgbClr val="005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31F6FBEF-14AE-8712-C93F-9DE6872D1745}"/>
              </a:ext>
            </a:extLst>
          </p:cNvPr>
          <p:cNvGrpSpPr/>
          <p:nvPr/>
        </p:nvGrpSpPr>
        <p:grpSpPr>
          <a:xfrm>
            <a:off x="179828" y="302075"/>
            <a:ext cx="7226877" cy="330860"/>
            <a:chOff x="179512" y="240556"/>
            <a:chExt cx="7226877" cy="330860"/>
          </a:xfrm>
        </p:grpSpPr>
        <p:sp>
          <p:nvSpPr>
            <p:cNvPr id="16" name="순서도: 수행의 시작/종료 15">
              <a:extLst>
                <a:ext uri="{FF2B5EF4-FFF2-40B4-BE49-F238E27FC236}">
                  <a16:creationId xmlns:a16="http://schemas.microsoft.com/office/drawing/2014/main" id="{97495B3E-69FD-E5FC-55DC-2E73A401898A}"/>
                </a:ext>
              </a:extLst>
            </p:cNvPr>
            <p:cNvSpPr/>
            <p:nvPr/>
          </p:nvSpPr>
          <p:spPr>
            <a:xfrm>
              <a:off x="179512" y="267494"/>
              <a:ext cx="1638615" cy="276984"/>
            </a:xfrm>
            <a:prstGeom prst="flowChartTerminator">
              <a:avLst/>
            </a:prstGeom>
            <a:solidFill>
              <a:srgbClr val="005760"/>
            </a:solidFill>
            <a:ln>
              <a:solidFill>
                <a:srgbClr val="0057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</a:rPr>
                <a:t>생활환경 중심형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1E3594C-23BB-4251-2E7B-F30459FAB056}"/>
                </a:ext>
              </a:extLst>
            </p:cNvPr>
            <p:cNvSpPr txBox="1"/>
            <p:nvPr/>
          </p:nvSpPr>
          <p:spPr>
            <a:xfrm>
              <a:off x="1835696" y="240556"/>
              <a:ext cx="5570693" cy="33086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altLang="ko-KR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(</a:t>
              </a:r>
              <a:r>
                <a:rPr lang="ko-KR" altLang="en-US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중</a:t>
              </a:r>
              <a:r>
                <a:rPr lang="en-US" altLang="ko-KR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1~</a:t>
              </a:r>
              <a:r>
                <a:rPr lang="ko-KR" altLang="en-US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고</a:t>
              </a:r>
              <a:r>
                <a:rPr lang="en-US" altLang="ko-KR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1) </a:t>
              </a:r>
              <a:r>
                <a:rPr lang="ko-KR" altLang="en-US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수원의 미래를 홍보하라</a:t>
              </a:r>
              <a:r>
                <a:rPr lang="en-US" altLang="ko-KR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! </a:t>
              </a:r>
              <a:r>
                <a:rPr lang="ko-KR" altLang="en-US" sz="1550" b="1" spc="-100" dirty="0">
                  <a:solidFill>
                    <a:srgbClr val="005760"/>
                  </a:solidFill>
                  <a:latin typeface="한컴산뜻돋움" panose="02000000000000000000" pitchFamily="2" charset="-127"/>
                  <a:ea typeface="한컴산뜻돋움" panose="02000000000000000000" pitchFamily="2" charset="-127"/>
                  <a:cs typeface="Calibri"/>
                </a:rPr>
                <a:t>내가 만드는 지속가능발전 캠페인</a:t>
              </a:r>
              <a:endParaRPr lang="en-US" altLang="ko-KR" sz="1550" b="1" spc="-100" dirty="0">
                <a:solidFill>
                  <a:srgbClr val="00576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Calibri"/>
              </a:endParaRPr>
            </a:p>
          </p:txBody>
        </p:sp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C39BD4FE-6E05-00FC-5877-52B4B9600AA3}"/>
              </a:ext>
            </a:extLst>
          </p:cNvPr>
          <p:cNvPicPr/>
          <p:nvPr/>
        </p:nvPicPr>
        <p:blipFill rotWithShape="1">
          <a:blip r:embed="rId3"/>
          <a:stretch>
            <a:fillRect/>
          </a:stretch>
        </p:blipFill>
        <p:spPr>
          <a:xfrm>
            <a:off x="247662" y="4611519"/>
            <a:ext cx="2159925" cy="531981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49AB6CD1-D1C9-8847-7818-9AA482DC9F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2994" y="4675421"/>
            <a:ext cx="1881178" cy="41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915213"/>
      </p:ext>
    </p:extLst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6738" y="176321"/>
            <a:ext cx="6197630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defRPr/>
            </a:pPr>
            <a:r>
              <a:rPr lang="ko-KR" altLang="en-US" sz="2800" b="1">
                <a:solidFill>
                  <a:schemeClr val="dk1"/>
                </a:solidFill>
                <a:latin typeface="한컴산뜻돋움"/>
                <a:ea typeface="한컴산뜻돋움"/>
              </a:rPr>
              <a:t>지금 여기서</a:t>
            </a:r>
            <a:r>
              <a:rPr lang="en-US" altLang="ko-KR" sz="2800" b="1">
                <a:solidFill>
                  <a:schemeClr val="dk1"/>
                </a:solidFill>
                <a:latin typeface="한컴산뜻돋움"/>
                <a:ea typeface="한컴산뜻돋움"/>
              </a:rPr>
              <a:t>!</a:t>
            </a:r>
            <a:r>
              <a:rPr lang="ko-KR" altLang="en-US" sz="2800" b="1">
                <a:solidFill>
                  <a:schemeClr val="dk1"/>
                </a:solidFill>
                <a:latin typeface="한컴산뜻돋움"/>
                <a:ea typeface="한컴산뜻돋움"/>
              </a:rPr>
              <a:t> 우리의 실천 노력</a:t>
            </a:r>
            <a:endParaRPr lang="ko-KR" altLang="en-US" sz="2800" b="1">
              <a:solidFill>
                <a:schemeClr val="dk1"/>
              </a:solidFill>
              <a:latin typeface="한컴산뜻돋움"/>
              <a:ea typeface="한컴산뜻돋움"/>
            </a:endParaRPr>
          </a:p>
        </p:txBody>
      </p:sp>
      <p:cxnSp>
        <p:nvCxnSpPr>
          <p:cNvPr id="5" name="직선 화살표 연결선 4"/>
          <p:cNvCxnSpPr/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/>
          <p:cNvSpPr/>
          <p:nvPr/>
        </p:nvSpPr>
        <p:spPr>
          <a:xfrm>
            <a:off x="0" y="117425"/>
            <a:ext cx="1619672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ko-KR" altLang="en-US" sz="2400" b="1">
                <a:latin typeface="한컴산뜻돋움"/>
                <a:ea typeface="한컴산뜻돋움"/>
              </a:rPr>
              <a:t>실천 </a:t>
            </a:r>
            <a:r>
              <a:rPr xmlns:mc="http://schemas.openxmlformats.org/markup-compatibility/2006" xmlns:hp="http://schemas.haansoft.com/office/presentation/8.0" lang="EN-US" sz="2400" b="1" i="0" u="none" strike="noStrike" baseline="0" mc:Ignorable="hp" hp:hslEmbossed="0">
                <a:solidFill>
                  <a:srgbClr val="ff0000"/>
                </a:solidFill>
                <a:latin typeface="함초롬바탕"/>
                <a:ea typeface="함초롬바탕"/>
              </a:rPr>
              <a:t>[+</a:t>
            </a:r>
            <a:r>
              <a:rPr xmlns:mc="http://schemas.openxmlformats.org/markup-compatibility/2006" xmlns:hp="http://schemas.haansoft.com/office/presentation/8.0" sz="2400" b="1" i="0" u="none" strike="noStrike" baseline="0" mc:Ignorable="hp" hp:hslEmbossed="0">
                <a:solidFill>
                  <a:srgbClr val="ff0000"/>
                </a:solidFill>
                <a:latin typeface="함초롬바탕"/>
                <a:ea typeface="함초롬바탕"/>
                <a:cs typeface="함초롬바탕"/>
              </a:rPr>
              <a:t>α</a:t>
            </a:r>
            <a:r>
              <a:rPr xmlns:mc="http://schemas.openxmlformats.org/markup-compatibility/2006" xmlns:hp="http://schemas.haansoft.com/office/presentation/8.0" lang="EN-US" sz="2400" b="1" i="0" u="none" strike="noStrike" baseline="0" mc:Ignorable="hp" hp:hslEmbossed="0">
                <a:solidFill>
                  <a:srgbClr val="ff0000"/>
                </a:solidFill>
                <a:latin typeface="함초롬바탕"/>
                <a:ea typeface="함초롬바탕"/>
              </a:rPr>
              <a:t>] </a:t>
            </a:r>
            <a:endParaRPr xmlns:mc="http://schemas.openxmlformats.org/markup-compatibility/2006" xmlns:hp="http://schemas.haansoft.com/office/presentation/8.0" lang="EN-US" sz="2400" b="1" i="0" u="none" strike="noStrike" baseline="0" mc:Ignorable="hp" hp:hslEmbossed="0">
              <a:solidFill>
                <a:srgbClr val="ff0000"/>
              </a:solidFill>
              <a:latin typeface="함초롬바탕"/>
              <a:ea typeface="함초롬바탕"/>
            </a:endParaRPr>
          </a:p>
        </p:txBody>
      </p:sp>
      <p:grpSp>
        <p:nvGrpSpPr>
          <p:cNvPr id="10" name="그룹 9"/>
          <p:cNvGrpSpPr/>
          <p:nvPr/>
        </p:nvGrpSpPr>
        <p:grpSpPr>
          <a:xfrm rot="0">
            <a:off x="171936" y="1187249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17" name="자유형: 도형 16"/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18" name="자유형: 도형 17"/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19" name="자유형: 도형 18"/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5" name="자유형: 도형 24"/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6" name="자유형: 도형 25"/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7" name="자유형: 도형 26"/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0" name="자유형: 도형 29"/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1" name="자유형: 도형 30"/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2" name="자유형: 도형 31"/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5" name="자유형: 도형 34"/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6" name="자유형: 도형 35"/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728811" y="1103130"/>
            <a:ext cx="7910712" cy="723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ko-KR" altLang="en-US" sz="2800">
                <a:latin typeface="한컴산뜻돋움"/>
                <a:ea typeface="한컴산뜻돋움"/>
              </a:rPr>
              <a:t> 지금 여기서</a:t>
            </a:r>
            <a:r>
              <a:rPr lang="en-US" altLang="ko-KR" sz="2800">
                <a:latin typeface="한컴산뜻돋움"/>
                <a:ea typeface="한컴산뜻돋움"/>
              </a:rPr>
              <a:t>!</a:t>
            </a:r>
            <a:r>
              <a:rPr lang="ko-KR" altLang="en-US" sz="2800">
                <a:latin typeface="한컴산뜻돋움"/>
                <a:ea typeface="한컴산뜻돋움"/>
              </a:rPr>
              <a:t> 우리 함께 실천해보아요</a:t>
            </a:r>
            <a:r>
              <a:rPr lang="en-US" altLang="ko-KR" sz="2800">
                <a:latin typeface="한컴산뜻돋움"/>
                <a:ea typeface="한컴산뜻돋움"/>
              </a:rPr>
              <a:t>~</a:t>
            </a:r>
            <a:endParaRPr lang="en-US" altLang="ko-KR" sz="2800">
              <a:latin typeface="한컴산뜻돋움"/>
              <a:ea typeface="한컴산뜻돋움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1936249"/>
            <a:ext cx="7992888" cy="6431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ko-KR" sz="2400">
                <a:latin typeface="한컴산뜻돋움"/>
                <a:ea typeface="한컴산뜻돋움"/>
              </a:rPr>
              <a:t>1. </a:t>
            </a:r>
            <a:r>
              <a:rPr lang="ko-KR" altLang="en-US" sz="2400">
                <a:latin typeface="한컴산뜻돋움"/>
                <a:ea typeface="한컴산뜻돋움"/>
              </a:rPr>
              <a:t>실천 다짐 포스터를 참고하여 실천 노력 점검표 작성</a:t>
            </a:r>
            <a:endParaRPr lang="ko-KR" altLang="en-US" sz="2400">
              <a:latin typeface="한컴산뜻돋움"/>
              <a:ea typeface="한컴산뜻돋움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8291" y="2721548"/>
            <a:ext cx="7900133" cy="642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ko-KR" sz="2400">
                <a:latin typeface="한컴산뜻돋움"/>
                <a:ea typeface="한컴산뜻돋움"/>
              </a:rPr>
              <a:t>2.</a:t>
            </a:r>
            <a:r>
              <a:rPr lang="ko-KR" altLang="en-US" sz="2400">
                <a:latin typeface="한컴산뜻돋움"/>
                <a:ea typeface="한컴산뜻돋움"/>
              </a:rPr>
              <a:t> 포스터와 점검표를 가정에 부착하고 가족과 함께 실천</a:t>
            </a:r>
            <a:r>
              <a:rPr lang="en-US" altLang="ko-KR" sz="2400">
                <a:latin typeface="한컴산뜻돋움"/>
                <a:ea typeface="한컴산뜻돋움"/>
              </a:rPr>
              <a:t> </a:t>
            </a:r>
            <a:endParaRPr lang="en-US" altLang="ko-KR" sz="2400">
              <a:latin typeface="한컴산뜻돋움"/>
              <a:ea typeface="한컴산뜻돋움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8205" y="3566582"/>
            <a:ext cx="8087589" cy="445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400">
                <a:latin typeface="한컴산뜻돋움"/>
                <a:ea typeface="한컴산뜻돋움"/>
              </a:rPr>
              <a:t>3.</a:t>
            </a:r>
            <a:r>
              <a:rPr lang="ko-KR" altLang="en-US" sz="2400">
                <a:latin typeface="한컴산뜻돋움"/>
                <a:ea typeface="한컴산뜻돋움"/>
              </a:rPr>
              <a:t> 모둠원과 실천 전략 및 실천 팁 공유</a:t>
            </a:r>
            <a:r>
              <a:rPr lang="en-US" altLang="ko-KR" sz="2400">
                <a:latin typeface="한컴산뜻돋움"/>
                <a:ea typeface="한컴산뜻돋움"/>
              </a:rPr>
              <a:t> </a:t>
            </a:r>
            <a:endParaRPr lang="en-US" altLang="ko-KR" sz="2400">
              <a:latin typeface="한컴산뜻돋움"/>
              <a:ea typeface="한컴산뜻돋움"/>
            </a:endParaRPr>
          </a:p>
        </p:txBody>
      </p:sp>
      <p:sp>
        <p:nvSpPr>
          <p:cNvPr id="39" name="TextBox 19"/>
          <p:cNvSpPr txBox="1"/>
          <p:nvPr/>
        </p:nvSpPr>
        <p:spPr>
          <a:xfrm>
            <a:off x="528205" y="4371950"/>
            <a:ext cx="8087589" cy="445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400">
                <a:latin typeface="한컴산뜻돋움"/>
                <a:ea typeface="한컴산뜻돋움"/>
              </a:rPr>
              <a:t>4.</a:t>
            </a:r>
            <a:r>
              <a:rPr lang="ko-KR" altLang="en-US" sz="2400">
                <a:latin typeface="한컴산뜻돋움"/>
                <a:ea typeface="한컴산뜻돋움"/>
              </a:rPr>
              <a:t> </a:t>
            </a:r>
            <a:r>
              <a:rPr lang="en-US" altLang="ko-KR" sz="2400">
                <a:latin typeface="한컴산뜻돋움"/>
                <a:ea typeface="한컴산뜻돋움"/>
              </a:rPr>
              <a:t>1</a:t>
            </a:r>
            <a:r>
              <a:rPr lang="ko-KR" altLang="en-US" sz="2400">
                <a:latin typeface="한컴산뜻돋움"/>
                <a:ea typeface="한컴산뜻돋움"/>
              </a:rPr>
              <a:t>달간 실천 이후 소감 나눔 활동 </a:t>
            </a:r>
            <a:endParaRPr lang="ko-KR" altLang="en-US" sz="2400">
              <a:latin typeface="한컴산뜻돋움"/>
              <a:ea typeface="한컴산뜻돋움"/>
            </a:endParaRPr>
          </a:p>
        </p:txBody>
      </p:sp>
    </p:spTree>
    <p:extLst>
      <p:ext uri="{BB962C8B-B14F-4D97-AF65-F5344CB8AC3E}">
        <p14:creationId xmlns:p14="http://schemas.microsoft.com/office/powerpoint/2010/main" val="1547762054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5EAF0E-7AEC-C17F-BDE0-D9A84C629099}"/>
              </a:ext>
            </a:extLst>
          </p:cNvPr>
          <p:cNvSpPr txBox="1"/>
          <p:nvPr/>
        </p:nvSpPr>
        <p:spPr>
          <a:xfrm>
            <a:off x="318716" y="150896"/>
            <a:ext cx="310128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3600" b="1" dirty="0">
                <a:solidFill>
                  <a:srgbClr val="00576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학습목표</a:t>
            </a:r>
            <a:endParaRPr lang="ko-KR" altLang="en-US" sz="3600" b="1" dirty="0">
              <a:solidFill>
                <a:srgbClr val="00576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Calibri"/>
            </a:endParaRPr>
          </a:p>
        </p:txBody>
      </p:sp>
      <p:grpSp>
        <p:nvGrpSpPr>
          <p:cNvPr id="109" name="그룹 108">
            <a:extLst>
              <a:ext uri="{FF2B5EF4-FFF2-40B4-BE49-F238E27FC236}">
                <a16:creationId xmlns:a16="http://schemas.microsoft.com/office/drawing/2014/main" id="{7CB70459-E456-18A1-2AC8-72FE0D330645}"/>
              </a:ext>
            </a:extLst>
          </p:cNvPr>
          <p:cNvGrpSpPr/>
          <p:nvPr/>
        </p:nvGrpSpPr>
        <p:grpSpPr>
          <a:xfrm>
            <a:off x="434356" y="1424595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98" name="자유형: 도형 97">
              <a:extLst>
                <a:ext uri="{FF2B5EF4-FFF2-40B4-BE49-F238E27FC236}">
                  <a16:creationId xmlns:a16="http://schemas.microsoft.com/office/drawing/2014/main" id="{81A99282-A6F7-3F86-0BF4-7E90EC8CFBBC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99" name="자유형: 도형 98">
              <a:extLst>
                <a:ext uri="{FF2B5EF4-FFF2-40B4-BE49-F238E27FC236}">
                  <a16:creationId xmlns:a16="http://schemas.microsoft.com/office/drawing/2014/main" id="{7CEC5B0E-E8A9-363A-4463-EABFF9854228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0" name="자유형: 도형 99">
              <a:extLst>
                <a:ext uri="{FF2B5EF4-FFF2-40B4-BE49-F238E27FC236}">
                  <a16:creationId xmlns:a16="http://schemas.microsoft.com/office/drawing/2014/main" id="{8BBED26A-CE89-F8BC-4112-929CB11237E3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1" name="자유형: 도형 100">
              <a:extLst>
                <a:ext uri="{FF2B5EF4-FFF2-40B4-BE49-F238E27FC236}">
                  <a16:creationId xmlns:a16="http://schemas.microsoft.com/office/drawing/2014/main" id="{C9584FB6-91FD-50A2-A9D4-EB0EDE760DC8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2" name="자유형: 도형 101">
              <a:extLst>
                <a:ext uri="{FF2B5EF4-FFF2-40B4-BE49-F238E27FC236}">
                  <a16:creationId xmlns:a16="http://schemas.microsoft.com/office/drawing/2014/main" id="{F30AAB6C-2EF0-10BC-34B0-FCEF5207A97C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3" name="자유형: 도형 102">
              <a:extLst>
                <a:ext uri="{FF2B5EF4-FFF2-40B4-BE49-F238E27FC236}">
                  <a16:creationId xmlns:a16="http://schemas.microsoft.com/office/drawing/2014/main" id="{3E2CA139-6599-C5D6-DC30-E09936E7FBA1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4" name="자유형: 도형 103">
              <a:extLst>
                <a:ext uri="{FF2B5EF4-FFF2-40B4-BE49-F238E27FC236}">
                  <a16:creationId xmlns:a16="http://schemas.microsoft.com/office/drawing/2014/main" id="{03975EDC-BAFE-0718-A40B-A23DE19A6151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5" name="자유형: 도형 104">
              <a:extLst>
                <a:ext uri="{FF2B5EF4-FFF2-40B4-BE49-F238E27FC236}">
                  <a16:creationId xmlns:a16="http://schemas.microsoft.com/office/drawing/2014/main" id="{08BEA321-C1E4-C91B-0C60-1B6AA68D36CC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6" name="자유형: 도형 105">
              <a:extLst>
                <a:ext uri="{FF2B5EF4-FFF2-40B4-BE49-F238E27FC236}">
                  <a16:creationId xmlns:a16="http://schemas.microsoft.com/office/drawing/2014/main" id="{D5329ACA-6BE0-2DCB-02CF-427CEA835F79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7" name="자유형: 도형 106">
              <a:extLst>
                <a:ext uri="{FF2B5EF4-FFF2-40B4-BE49-F238E27FC236}">
                  <a16:creationId xmlns:a16="http://schemas.microsoft.com/office/drawing/2014/main" id="{B9029CE1-39FB-1E35-D998-1CE324714C96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8" name="자유형: 도형 107">
              <a:extLst>
                <a:ext uri="{FF2B5EF4-FFF2-40B4-BE49-F238E27FC236}">
                  <a16:creationId xmlns:a16="http://schemas.microsoft.com/office/drawing/2014/main" id="{2FE64F5C-CE64-4F0B-566A-248F95C722F9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</p:grp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86446CB7-6993-5A3B-7DCE-B7AF494FAA9E}"/>
              </a:ext>
            </a:extLst>
          </p:cNvPr>
          <p:cNvCxnSpPr>
            <a:cxnSpLocks/>
          </p:cNvCxnSpPr>
          <p:nvPr/>
        </p:nvCxnSpPr>
        <p:spPr>
          <a:xfrm flipV="1">
            <a:off x="0" y="903455"/>
            <a:ext cx="8509777" cy="15520"/>
          </a:xfrm>
          <a:prstGeom prst="straightConnector1">
            <a:avLst/>
          </a:prstGeom>
          <a:ln w="38100">
            <a:solidFill>
              <a:srgbClr val="005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633B8BB7-3BA8-ADBA-6D9A-AD02BAD33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60432" y="814990"/>
            <a:ext cx="172584" cy="17258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46462" y="1347614"/>
            <a:ext cx="7132674" cy="584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400" b="0" i="0" u="none" strike="noStrike" baseline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모둠별로 제작한 캠페인 홍보물을 발표한다</a:t>
            </a:r>
            <a:r>
              <a:rPr lang="EN-US" sz="2400" b="0" i="0" u="none" strike="noStrike" baseline="0">
                <a:solidFill>
                  <a:srgbClr val="000000"/>
                </a:solidFill>
                <a:latin typeface="한컴산뜻돋움"/>
                <a:ea typeface="한컴산뜻돋움"/>
              </a:rPr>
              <a:t>.</a:t>
            </a:r>
            <a:endParaRPr lang="ko-KR" altLang="en-US" sz="2400">
              <a:latin typeface="한컴산뜻돋움"/>
              <a:ea typeface="한컴산뜻돋움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434356" y="2427734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11" name="자유형: 도형 10"/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2" name="자유형: 도형 11"/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3" name="자유형: 도형 12"/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4" name="자유형: 도형 13"/>
            <p:cNvSpPr/>
            <p:nvPr/>
          </p:nvSpPr>
          <p:spPr>
            <a:xfrm rot="1168718">
              <a:off x="8409466" y="1149851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5" name="자유형: 도형 14"/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7" name="자유형: 도형 16"/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8" name="자유형: 도형 17"/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9" name="자유형: 도형 18"/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25" name="자유형: 도형 24"/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26" name="자유형: 도형 25"/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30" name="자유형: 도형 29"/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146461" y="2355726"/>
            <a:ext cx="6953931" cy="1080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400" b="0" i="0" u="none" strike="noStrike" spc="-10" baseline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다른 모둠에서 발표한 캠페인에 대해 긍정적이고 </a:t>
            </a:r>
            <a:r>
              <a:rPr lang="ko-KR" altLang="en-US" sz="2400" b="0" i="0" u="none" strike="noStrike" spc="-10" baseline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발전</a:t>
            </a:r>
            <a:r>
              <a:rPr sz="2400" b="0" i="0" u="none" strike="noStrike" spc="-10" baseline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적인 피드백을</a:t>
            </a:r>
            <a:r>
              <a:rPr lang="ko-KR" altLang="en-US" sz="2400" b="0" i="0" u="none" strike="noStrike" spc="-10" baseline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 </a:t>
            </a:r>
            <a:r>
              <a:rPr sz="2400" b="0" i="0" u="none" strike="noStrike" baseline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제공한다</a:t>
            </a:r>
            <a:r>
              <a:rPr lang="EN-US" sz="2400" b="0" i="0" u="none" strike="noStrike" baseline="0">
                <a:solidFill>
                  <a:srgbClr val="000000"/>
                </a:solidFill>
                <a:latin typeface="한컴산뜻돋움"/>
                <a:ea typeface="한컴산뜻돋움"/>
              </a:rPr>
              <a:t>.</a:t>
            </a:r>
            <a:endParaRPr lang="EN-US" sz="2400" b="0" i="0" u="none" strike="noStrike" baseline="0">
              <a:solidFill>
                <a:srgbClr val="000000"/>
              </a:solidFill>
              <a:latin typeface="한컴산뜻돋움"/>
              <a:ea typeface="한컴산뜻돋움"/>
            </a:endParaRPr>
          </a:p>
        </p:txBody>
      </p: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36366334-303C-7B96-B615-0F81581E01BA}"/>
              </a:ext>
            </a:extLst>
          </p:cNvPr>
          <p:cNvGrpSpPr/>
          <p:nvPr/>
        </p:nvGrpSpPr>
        <p:grpSpPr>
          <a:xfrm>
            <a:off x="434356" y="3795087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39" name="자유형: 도형 38">
              <a:extLst>
                <a:ext uri="{FF2B5EF4-FFF2-40B4-BE49-F238E27FC236}">
                  <a16:creationId xmlns:a16="http://schemas.microsoft.com/office/drawing/2014/main" id="{B8D25CE1-3949-CB77-8E80-EC0D7A468FBB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0" name="자유형: 도형 39">
              <a:extLst>
                <a:ext uri="{FF2B5EF4-FFF2-40B4-BE49-F238E27FC236}">
                  <a16:creationId xmlns:a16="http://schemas.microsoft.com/office/drawing/2014/main" id="{8B7B73C1-1FC1-9DD7-8C05-9E4A054B5FC8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1" name="자유형: 도형 40">
              <a:extLst>
                <a:ext uri="{FF2B5EF4-FFF2-40B4-BE49-F238E27FC236}">
                  <a16:creationId xmlns:a16="http://schemas.microsoft.com/office/drawing/2014/main" id="{60E9A4B6-2860-A318-F704-641A3BC0B4A2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2" name="자유형: 도형 41">
              <a:extLst>
                <a:ext uri="{FF2B5EF4-FFF2-40B4-BE49-F238E27FC236}">
                  <a16:creationId xmlns:a16="http://schemas.microsoft.com/office/drawing/2014/main" id="{2D5D45CE-1634-37C4-F3F0-6C89FD7672BF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3" name="자유형: 도형 42">
              <a:extLst>
                <a:ext uri="{FF2B5EF4-FFF2-40B4-BE49-F238E27FC236}">
                  <a16:creationId xmlns:a16="http://schemas.microsoft.com/office/drawing/2014/main" id="{958BEEBD-892B-93F7-F4BC-9F59683E3339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4" name="자유형: 도형 43">
              <a:extLst>
                <a:ext uri="{FF2B5EF4-FFF2-40B4-BE49-F238E27FC236}">
                  <a16:creationId xmlns:a16="http://schemas.microsoft.com/office/drawing/2014/main" id="{30FBFFBA-7678-9473-341B-E4CDFC84C361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6" name="자유형: 도형 45">
              <a:extLst>
                <a:ext uri="{FF2B5EF4-FFF2-40B4-BE49-F238E27FC236}">
                  <a16:creationId xmlns:a16="http://schemas.microsoft.com/office/drawing/2014/main" id="{E03A392E-8B54-3094-AD20-7F126A272E15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7" name="자유형: 도형 46">
              <a:extLst>
                <a:ext uri="{FF2B5EF4-FFF2-40B4-BE49-F238E27FC236}">
                  <a16:creationId xmlns:a16="http://schemas.microsoft.com/office/drawing/2014/main" id="{5DB40C88-A989-864E-965C-BFC9E6B14DF6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8" name="자유형: 도형 47">
              <a:extLst>
                <a:ext uri="{FF2B5EF4-FFF2-40B4-BE49-F238E27FC236}">
                  <a16:creationId xmlns:a16="http://schemas.microsoft.com/office/drawing/2014/main" id="{9BC18A84-993C-733D-FAD6-5447E6A67DD2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50" name="자유형: 도형 49">
              <a:extLst>
                <a:ext uri="{FF2B5EF4-FFF2-40B4-BE49-F238E27FC236}">
                  <a16:creationId xmlns:a16="http://schemas.microsoft.com/office/drawing/2014/main" id="{2D4AFD1A-7FD0-351D-D3FC-A82E2E68DA49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51" name="자유형: 도형 50">
              <a:extLst>
                <a:ext uri="{FF2B5EF4-FFF2-40B4-BE49-F238E27FC236}">
                  <a16:creationId xmlns:a16="http://schemas.microsoft.com/office/drawing/2014/main" id="{C7AF1A30-547F-2A7A-FB1F-286B831D26DE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1146462" y="3723878"/>
            <a:ext cx="7025938" cy="1074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400" b="0" i="0" u="none" strike="noStrike" baseline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각 모둠은 캠페인 홍보물의 확산 전략을 기획하고 공유한다</a:t>
            </a:r>
            <a:r>
              <a:rPr lang="EN-US" sz="2400" b="0" i="0" u="none" strike="noStrike" baseline="0">
                <a:solidFill>
                  <a:srgbClr val="000000"/>
                </a:solidFill>
                <a:latin typeface="한컴산뜻돋움"/>
                <a:ea typeface="한컴산뜻돋움"/>
              </a:rPr>
              <a:t>. </a:t>
            </a:r>
            <a:endParaRPr lang="ko-KR" altLang="en-US" sz="2400">
              <a:latin typeface="한컴산뜻돋움"/>
              <a:ea typeface="한컴산뜻돋움"/>
            </a:endParaRPr>
          </a:p>
        </p:txBody>
      </p:sp>
    </p:spTree>
    <p:extLst>
      <p:ext uri="{BB962C8B-B14F-4D97-AF65-F5344CB8AC3E}">
        <p14:creationId xmlns:p14="http://schemas.microsoft.com/office/powerpoint/2010/main" val="597692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6D284E0C-A58B-A990-6DFC-AB0F172742BD}"/>
              </a:ext>
            </a:extLst>
          </p:cNvPr>
          <p:cNvSpPr/>
          <p:nvPr/>
        </p:nvSpPr>
        <p:spPr>
          <a:xfrm>
            <a:off x="479834" y="2643758"/>
            <a:ext cx="7908655" cy="1963934"/>
          </a:xfrm>
          <a:prstGeom prst="roundRect">
            <a:avLst>
              <a:gd name="adj" fmla="val 10847"/>
            </a:avLst>
          </a:prstGeom>
          <a:solidFill>
            <a:srgbClr val="E4F0E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1F007C-4F36-E519-6151-0E66CF77D61D}"/>
              </a:ext>
            </a:extLst>
          </p:cNvPr>
          <p:cNvSpPr txBox="1"/>
          <p:nvPr/>
        </p:nvSpPr>
        <p:spPr>
          <a:xfrm>
            <a:off x="318716" y="150896"/>
            <a:ext cx="310128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3600" b="1" dirty="0">
                <a:solidFill>
                  <a:srgbClr val="00576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핵심 질문</a:t>
            </a:r>
            <a:endParaRPr lang="ko-KR" altLang="en-US" sz="3600" b="1" dirty="0">
              <a:solidFill>
                <a:srgbClr val="00576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Calibri"/>
            </a:endParaRPr>
          </a:p>
        </p:txBody>
      </p:sp>
      <p:grpSp>
        <p:nvGrpSpPr>
          <p:cNvPr id="109" name="그룹 108">
            <a:extLst>
              <a:ext uri="{FF2B5EF4-FFF2-40B4-BE49-F238E27FC236}">
                <a16:creationId xmlns:a16="http://schemas.microsoft.com/office/drawing/2014/main" id="{1BD5529B-98AB-9C7F-2070-19F245F4AEE5}"/>
              </a:ext>
            </a:extLst>
          </p:cNvPr>
          <p:cNvGrpSpPr/>
          <p:nvPr/>
        </p:nvGrpSpPr>
        <p:grpSpPr>
          <a:xfrm>
            <a:off x="434356" y="1367721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98" name="자유형: 도형 97">
              <a:extLst>
                <a:ext uri="{FF2B5EF4-FFF2-40B4-BE49-F238E27FC236}">
                  <a16:creationId xmlns:a16="http://schemas.microsoft.com/office/drawing/2014/main" id="{F45BDF48-2B07-0053-717D-1A7E2B1D9C9B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99" name="자유형: 도형 98">
              <a:extLst>
                <a:ext uri="{FF2B5EF4-FFF2-40B4-BE49-F238E27FC236}">
                  <a16:creationId xmlns:a16="http://schemas.microsoft.com/office/drawing/2014/main" id="{CB805015-B8AF-D441-85E9-02BD12C47413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0" name="자유형: 도형 99">
              <a:extLst>
                <a:ext uri="{FF2B5EF4-FFF2-40B4-BE49-F238E27FC236}">
                  <a16:creationId xmlns:a16="http://schemas.microsoft.com/office/drawing/2014/main" id="{97928CDB-4388-E8A8-E03A-83EFB27E732D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1" name="자유형: 도형 100">
              <a:extLst>
                <a:ext uri="{FF2B5EF4-FFF2-40B4-BE49-F238E27FC236}">
                  <a16:creationId xmlns:a16="http://schemas.microsoft.com/office/drawing/2014/main" id="{23202FBC-AA6E-9706-33B4-ECDD18F629C9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2" name="자유형: 도형 101">
              <a:extLst>
                <a:ext uri="{FF2B5EF4-FFF2-40B4-BE49-F238E27FC236}">
                  <a16:creationId xmlns:a16="http://schemas.microsoft.com/office/drawing/2014/main" id="{AE66917B-FB15-3F93-82B9-36A58E48A8F6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3" name="자유형: 도형 102">
              <a:extLst>
                <a:ext uri="{FF2B5EF4-FFF2-40B4-BE49-F238E27FC236}">
                  <a16:creationId xmlns:a16="http://schemas.microsoft.com/office/drawing/2014/main" id="{7682F80C-B58C-7425-62A5-967893498EA3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4" name="자유형: 도형 103">
              <a:extLst>
                <a:ext uri="{FF2B5EF4-FFF2-40B4-BE49-F238E27FC236}">
                  <a16:creationId xmlns:a16="http://schemas.microsoft.com/office/drawing/2014/main" id="{CD3953E0-2203-268E-24BF-A06DC2F69F17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5" name="자유형: 도형 104">
              <a:extLst>
                <a:ext uri="{FF2B5EF4-FFF2-40B4-BE49-F238E27FC236}">
                  <a16:creationId xmlns:a16="http://schemas.microsoft.com/office/drawing/2014/main" id="{ACE5368A-FE18-FD4F-8106-DEF9E6D956ED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6" name="자유형: 도형 105">
              <a:extLst>
                <a:ext uri="{FF2B5EF4-FFF2-40B4-BE49-F238E27FC236}">
                  <a16:creationId xmlns:a16="http://schemas.microsoft.com/office/drawing/2014/main" id="{58D3F0D2-7BC5-A06B-9E44-09EC182F3867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7" name="자유형: 도형 106">
              <a:extLst>
                <a:ext uri="{FF2B5EF4-FFF2-40B4-BE49-F238E27FC236}">
                  <a16:creationId xmlns:a16="http://schemas.microsoft.com/office/drawing/2014/main" id="{F15D97C1-E859-A4E2-65EE-85476B77DE63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108" name="자유형: 도형 107">
              <a:extLst>
                <a:ext uri="{FF2B5EF4-FFF2-40B4-BE49-F238E27FC236}">
                  <a16:creationId xmlns:a16="http://schemas.microsoft.com/office/drawing/2014/main" id="{B1E8A62D-0DEA-CD5F-0FFA-01F769B26F2B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</p:grp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A52E117E-7A39-2F0A-DEDA-4E83981E2C02}"/>
              </a:ext>
            </a:extLst>
          </p:cNvPr>
          <p:cNvCxnSpPr>
            <a:cxnSpLocks/>
          </p:cNvCxnSpPr>
          <p:nvPr/>
        </p:nvCxnSpPr>
        <p:spPr>
          <a:xfrm flipV="1">
            <a:off x="0" y="903455"/>
            <a:ext cx="8509777" cy="15520"/>
          </a:xfrm>
          <a:prstGeom prst="straightConnector1">
            <a:avLst/>
          </a:prstGeom>
          <a:ln w="38100">
            <a:solidFill>
              <a:srgbClr val="005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0B340691-D69C-A083-3944-9912EC2182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09777" y="817163"/>
            <a:ext cx="172584" cy="1725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A93FFB7-1D9C-BC48-029E-402EA7FB60D5}"/>
              </a:ext>
            </a:extLst>
          </p:cNvPr>
          <p:cNvSpPr txBox="1"/>
          <p:nvPr/>
        </p:nvSpPr>
        <p:spPr>
          <a:xfrm>
            <a:off x="1074453" y="1401619"/>
            <a:ext cx="731403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dirty="0">
                <a:latin typeface="+mn-ea"/>
              </a:rPr>
              <a:t>지속가능한 미래를 만들기 위해 우리는 어떤 캠페인을 기획하고 실천할 수 있을까요</a:t>
            </a:r>
            <a:r>
              <a:rPr lang="en-US" altLang="ko-KR" sz="2800" b="1" dirty="0">
                <a:latin typeface="+mn-ea"/>
              </a:rPr>
              <a:t>?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4" name="모서리가 둥근 직사각형 18"/>
          <p:cNvSpPr/>
          <p:nvPr/>
        </p:nvSpPr>
        <p:spPr>
          <a:xfrm>
            <a:off x="1847732" y="2831949"/>
            <a:ext cx="5892620" cy="1512372"/>
          </a:xfrm>
          <a:prstGeom prst="roundRect">
            <a:avLst>
              <a:gd name="adj" fmla="val 8073"/>
            </a:avLst>
          </a:prstGeom>
          <a:noFill/>
          <a:ln w="19050" cap="flat" cmpd="sng" algn="ctr">
            <a:noFill/>
            <a:prstDash val="solid"/>
          </a:ln>
        </p:spPr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720" lvl="0" indent="-342720">
              <a:lnSpc>
                <a:spcPct val="140000"/>
              </a:lnSpc>
              <a:buFont typeface="Arial"/>
              <a:buChar char="•"/>
              <a:defRPr/>
            </a:pPr>
            <a:r>
              <a:rPr sz="2400" b="0" i="0" u="none" strike="noStrike" baseline="0" dirty="0" err="1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일상에서</a:t>
            </a:r>
            <a:r>
              <a:rPr sz="2400" b="0" i="0" u="none" strike="noStrike" baseline="0" dirty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 </a:t>
            </a:r>
            <a:r>
              <a:rPr sz="2400" b="0" i="0" u="none" strike="noStrike" baseline="0" dirty="0" err="1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실천할</a:t>
            </a:r>
            <a:r>
              <a:rPr sz="2400" b="0" i="0" u="none" strike="noStrike" baseline="0" dirty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 수 </a:t>
            </a:r>
            <a:r>
              <a:rPr sz="2400" b="0" i="0" u="none" strike="noStrike" baseline="0" dirty="0" err="1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있는</a:t>
            </a:r>
            <a:r>
              <a:rPr sz="2400" b="0" i="0" u="none" strike="noStrike" baseline="0" dirty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 </a:t>
            </a:r>
            <a:r>
              <a:rPr sz="2400" b="0" i="0" u="none" strike="noStrike" baseline="0" dirty="0" err="1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지속가능한</a:t>
            </a:r>
            <a:r>
              <a:rPr sz="2400" b="0" i="0" u="none" strike="noStrike" baseline="0" dirty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 </a:t>
            </a:r>
            <a:r>
              <a:rPr sz="2400" b="0" i="0" u="none" strike="noStrike" baseline="0" dirty="0" err="1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실천</a:t>
            </a:r>
            <a:r>
              <a:rPr sz="2400" b="0" i="0" u="none" strike="noStrike" baseline="0" dirty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 </a:t>
            </a:r>
            <a:r>
              <a:rPr sz="2400" b="0" i="0" u="none" strike="noStrike" baseline="0" dirty="0" err="1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행동에는</a:t>
            </a:r>
            <a:r>
              <a:rPr sz="2400" b="0" i="0" u="none" strike="noStrike" baseline="0" dirty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 </a:t>
            </a:r>
            <a:r>
              <a:rPr sz="2400" b="0" i="0" u="none" strike="noStrike" baseline="0" dirty="0" err="1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어떤</a:t>
            </a:r>
            <a:r>
              <a:rPr sz="2400" b="0" i="0" u="none" strike="noStrike" baseline="0" dirty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 </a:t>
            </a:r>
            <a:r>
              <a:rPr sz="2400" b="0" i="0" u="none" strike="noStrike" baseline="0" dirty="0" err="1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것이</a:t>
            </a:r>
            <a:r>
              <a:rPr sz="2400" b="0" i="0" u="none" strike="noStrike" baseline="0" dirty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 </a:t>
            </a:r>
            <a:r>
              <a:rPr sz="2400" b="0" i="0" u="none" strike="noStrike" baseline="0" dirty="0" err="1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있을까</a:t>
            </a:r>
            <a:r>
              <a:rPr lang="ko-KR" altLang="en-US" sz="2400" b="0" i="0" u="none" strike="noStrike" baseline="0" dirty="0">
                <a:solidFill>
                  <a:srgbClr val="000000"/>
                </a:solidFill>
                <a:latin typeface="한컴산뜻돋움"/>
                <a:ea typeface="한컴산뜻돋움"/>
                <a:cs typeface="함초롬바탕"/>
              </a:rPr>
              <a:t>요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한컴산뜻돋움"/>
                <a:ea typeface="한컴산뜻돋움"/>
              </a:rPr>
              <a:t>?</a:t>
            </a:r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3A79212A-1DF8-580C-9920-1D7CE1A3A1F7}"/>
              </a:ext>
            </a:extLst>
          </p:cNvPr>
          <p:cNvSpPr/>
          <p:nvPr/>
        </p:nvSpPr>
        <p:spPr>
          <a:xfrm>
            <a:off x="637834" y="2807288"/>
            <a:ext cx="1051898" cy="1668295"/>
          </a:xfrm>
          <a:prstGeom prst="roundRect">
            <a:avLst/>
          </a:prstGeom>
          <a:solidFill>
            <a:srgbClr val="0057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+mn-ea"/>
              </a:rPr>
              <a:t>탐</a:t>
            </a:r>
            <a:endParaRPr lang="en-US" altLang="ko-KR" sz="24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+mn-ea"/>
              </a:rPr>
              <a:t>구</a:t>
            </a:r>
            <a:endParaRPr lang="en-US" altLang="ko-KR" sz="24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+mn-ea"/>
              </a:rPr>
              <a:t>질</a:t>
            </a:r>
            <a:endParaRPr lang="en-US" altLang="ko-KR" sz="24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+mn-ea"/>
              </a:rPr>
              <a:t>문</a:t>
            </a:r>
          </a:p>
        </p:txBody>
      </p:sp>
    </p:spTree>
    <p:extLst>
      <p:ext uri="{BB962C8B-B14F-4D97-AF65-F5344CB8AC3E}">
        <p14:creationId xmlns:p14="http://schemas.microsoft.com/office/powerpoint/2010/main" val="4110259653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715CAC-A071-EBA4-9AD8-27904EBB6C6F}"/>
              </a:ext>
            </a:extLst>
          </p:cNvPr>
          <p:cNvSpPr txBox="1"/>
          <p:nvPr/>
        </p:nvSpPr>
        <p:spPr>
          <a:xfrm>
            <a:off x="318716" y="150896"/>
            <a:ext cx="310128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3600" b="1" dirty="0">
                <a:solidFill>
                  <a:srgbClr val="00576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주요 활동</a:t>
            </a:r>
            <a:endParaRPr lang="ko-KR" altLang="en-US" sz="3600" b="1" dirty="0">
              <a:solidFill>
                <a:srgbClr val="005760"/>
              </a:solidFill>
              <a:latin typeface="한컴산뜻돋움" panose="02000000000000000000" pitchFamily="2" charset="-127"/>
              <a:ea typeface="한컴산뜻돋움" panose="02000000000000000000" pitchFamily="2" charset="-127"/>
              <a:cs typeface="Calibri"/>
            </a:endParaRP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B1644FF8-67D7-89DB-9739-599A256544B7}"/>
              </a:ext>
            </a:extLst>
          </p:cNvPr>
          <p:cNvCxnSpPr>
            <a:cxnSpLocks/>
          </p:cNvCxnSpPr>
          <p:nvPr/>
        </p:nvCxnSpPr>
        <p:spPr>
          <a:xfrm flipV="1">
            <a:off x="0" y="903455"/>
            <a:ext cx="8509777" cy="15520"/>
          </a:xfrm>
          <a:prstGeom prst="straightConnector1">
            <a:avLst/>
          </a:prstGeom>
          <a:ln w="38100">
            <a:solidFill>
              <a:srgbClr val="005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36D7B19E-2EC8-8C1B-F9A7-479D16576A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09777" y="817163"/>
            <a:ext cx="172584" cy="172584"/>
          </a:xfrm>
          <a:prstGeom prst="rect">
            <a:avLst/>
          </a:prstGeom>
        </p:spPr>
      </p:pic>
      <p:sp>
        <p:nvSpPr>
          <p:cNvPr id="3" name="순서도: 대체 처리 2"/>
          <p:cNvSpPr/>
          <p:nvPr/>
        </p:nvSpPr>
        <p:spPr>
          <a:xfrm>
            <a:off x="251520" y="1748726"/>
            <a:ext cx="1800200" cy="3127280"/>
          </a:xfrm>
          <a:prstGeom prst="flowChartAlternateProcess">
            <a:avLst/>
          </a:prstGeom>
          <a:solidFill>
            <a:srgbClr val="E4F0EE"/>
          </a:solidFill>
          <a:ln w="38100">
            <a:noFill/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ko-KR" altLang="en-US" sz="2800" b="1">
                <a:solidFill>
                  <a:srgbClr val="005760"/>
                </a:solidFill>
                <a:latin typeface="+mn-ea"/>
              </a:rPr>
              <a:t>도입하기</a:t>
            </a:r>
          </a:p>
          <a:p>
            <a:pPr lvl="0" algn="ctr">
              <a:defRPr/>
            </a:pPr>
            <a:r>
              <a:rPr lang="en-US" altLang="ko-KR" sz="2000">
                <a:solidFill>
                  <a:schemeClr val="tx1"/>
                </a:solidFill>
                <a:latin typeface="+mn-ea"/>
              </a:rPr>
              <a:t> </a:t>
            </a:r>
          </a:p>
          <a:p>
            <a:pPr lvl="0" algn="ctr">
              <a:defRPr/>
            </a:pPr>
            <a:r>
              <a:rPr lang="ko-KR" altLang="en-US" sz="2400">
                <a:solidFill>
                  <a:schemeClr val="tx1"/>
                </a:solidFill>
                <a:latin typeface="+mn-ea"/>
              </a:rPr>
              <a:t>학습목표 확인</a:t>
            </a:r>
          </a:p>
        </p:txBody>
      </p:sp>
      <p:sp>
        <p:nvSpPr>
          <p:cNvPr id="7" name="순서도: 대체 처리 6"/>
          <p:cNvSpPr/>
          <p:nvPr/>
        </p:nvSpPr>
        <p:spPr>
          <a:xfrm>
            <a:off x="2188962" y="1748726"/>
            <a:ext cx="3923750" cy="3127280"/>
          </a:xfrm>
          <a:prstGeom prst="flowChartAlternateProcess">
            <a:avLst/>
          </a:prstGeom>
          <a:solidFill>
            <a:srgbClr val="e4f0ee"/>
          </a:solidFill>
          <a:ln w="38100">
            <a:noFill/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800" b="1">
                <a:solidFill>
                  <a:srgbClr val="005760"/>
                </a:solidFill>
                <a:latin typeface="+mn-ea"/>
              </a:rPr>
              <a:t> </a:t>
            </a:r>
            <a:endParaRPr lang="en-US" altLang="ko-KR" sz="800" b="1">
              <a:solidFill>
                <a:srgbClr val="005760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2800" b="1">
                <a:solidFill>
                  <a:srgbClr val="005760"/>
                </a:solidFill>
                <a:latin typeface="+mn-ea"/>
              </a:rPr>
              <a:t>전개하기</a:t>
            </a:r>
            <a:endParaRPr lang="ko-KR" altLang="en-US" sz="2800" b="1">
              <a:solidFill>
                <a:srgbClr val="005760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300" b="1">
                <a:solidFill>
                  <a:schemeClr val="tx1"/>
                </a:solidFill>
                <a:latin typeface="+mn-ea"/>
              </a:rPr>
              <a:t> </a:t>
            </a:r>
            <a:endParaRPr lang="ko-KR" altLang="en-US" sz="300" b="1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en-US" altLang="ko-KR" b="1">
                <a:solidFill>
                  <a:schemeClr val="tx1"/>
                </a:solidFill>
                <a:latin typeface="+mn-ea"/>
              </a:rPr>
              <a:t>[</a:t>
            </a:r>
            <a:r>
              <a:rPr lang="ko-KR" altLang="en-US" b="1">
                <a:solidFill>
                  <a:schemeClr val="tx1"/>
                </a:solidFill>
                <a:latin typeface="+mn-ea"/>
              </a:rPr>
              <a:t>활동 </a:t>
            </a:r>
            <a:r>
              <a:rPr lang="en-US" altLang="ko-KR" b="1">
                <a:solidFill>
                  <a:schemeClr val="tx1"/>
                </a:solidFill>
                <a:latin typeface="+mn-ea"/>
              </a:rPr>
              <a:t>1]</a:t>
            </a:r>
            <a:endParaRPr lang="en-US" altLang="ko-KR" b="1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>
                <a:solidFill>
                  <a:schemeClr val="tx1"/>
                </a:solidFill>
                <a:latin typeface="+mn-ea"/>
              </a:rPr>
              <a:t>캠페인 홍보물 발표</a:t>
            </a:r>
            <a:r>
              <a:rPr lang="en-US" altLang="ko-KR">
                <a:solidFill>
                  <a:schemeClr val="tx1"/>
                </a:solidFill>
                <a:latin typeface="+mn-ea"/>
              </a:rPr>
              <a:t> </a:t>
            </a:r>
            <a:endParaRPr lang="en-US" altLang="ko-KR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60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300">
                <a:solidFill>
                  <a:schemeClr val="tx1"/>
                </a:solidFill>
                <a:latin typeface="+mn-ea"/>
              </a:rPr>
              <a:t>  </a:t>
            </a:r>
            <a:endParaRPr lang="ko-KR" altLang="en-US" sz="3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en-US" altLang="ko-KR" b="1">
                <a:solidFill>
                  <a:schemeClr val="tx1"/>
                </a:solidFill>
                <a:latin typeface="+mn-ea"/>
              </a:rPr>
              <a:t>[</a:t>
            </a:r>
            <a:r>
              <a:rPr lang="ko-KR" altLang="en-US" b="1">
                <a:solidFill>
                  <a:schemeClr val="tx1"/>
                </a:solidFill>
                <a:latin typeface="+mn-ea"/>
              </a:rPr>
              <a:t>활동 </a:t>
            </a:r>
            <a:r>
              <a:rPr lang="en-US" altLang="ko-KR" b="1">
                <a:solidFill>
                  <a:schemeClr val="tx1"/>
                </a:solidFill>
                <a:latin typeface="+mn-ea"/>
              </a:rPr>
              <a:t>2] </a:t>
            </a:r>
            <a:endParaRPr lang="en-US" altLang="ko-KR" b="1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>
                <a:solidFill>
                  <a:schemeClr val="tx1"/>
                </a:solidFill>
                <a:latin typeface="+mn-ea"/>
              </a:rPr>
              <a:t>다른 모둠 피드백 작성</a:t>
            </a:r>
            <a:endParaRPr lang="ko-KR" altLang="en-US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600" spc="-10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300" spc="-100">
                <a:solidFill>
                  <a:schemeClr val="tx1"/>
                </a:solidFill>
                <a:latin typeface="+mn-ea"/>
              </a:rPr>
              <a:t> </a:t>
            </a:r>
            <a:endParaRPr lang="ko-KR" altLang="en-US" sz="300" spc="-1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en-US" altLang="ko-KR" b="1">
                <a:solidFill>
                  <a:schemeClr val="tx1"/>
                </a:solidFill>
                <a:latin typeface="+mn-ea"/>
              </a:rPr>
              <a:t>[</a:t>
            </a:r>
            <a:r>
              <a:rPr lang="ko-KR" altLang="en-US" b="1">
                <a:solidFill>
                  <a:schemeClr val="tx1"/>
                </a:solidFill>
                <a:latin typeface="+mn-ea"/>
              </a:rPr>
              <a:t>활동 </a:t>
            </a:r>
            <a:r>
              <a:rPr lang="en-US" altLang="ko-KR" b="1">
                <a:solidFill>
                  <a:schemeClr val="tx1"/>
                </a:solidFill>
                <a:latin typeface="+mn-ea"/>
              </a:rPr>
              <a:t>3]</a:t>
            </a:r>
            <a:endParaRPr lang="en-US" altLang="ko-KR" b="1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>
                <a:solidFill>
                  <a:schemeClr val="tx1"/>
                </a:solidFill>
                <a:latin typeface="+mn-ea"/>
              </a:rPr>
              <a:t>우리의 실천 다짐 포스터 만들기</a:t>
            </a:r>
            <a:endParaRPr lang="ko-KR" altLang="en-US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순서도: 대체 처리 9"/>
          <p:cNvSpPr/>
          <p:nvPr/>
        </p:nvSpPr>
        <p:spPr>
          <a:xfrm>
            <a:off x="6249954" y="1748726"/>
            <a:ext cx="2642526" cy="3127280"/>
          </a:xfrm>
          <a:prstGeom prst="flowChartAlternateProcess">
            <a:avLst/>
          </a:prstGeom>
          <a:solidFill>
            <a:srgbClr val="e4f0ee"/>
          </a:solidFill>
          <a:ln w="38100">
            <a:noFill/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ko-KR" altLang="en-US" sz="2800" b="1">
                <a:solidFill>
                  <a:srgbClr val="005760"/>
                </a:solidFill>
                <a:latin typeface="+mn-ea"/>
              </a:rPr>
              <a:t>정리하기</a:t>
            </a:r>
            <a:endParaRPr lang="ko-KR" altLang="en-US" sz="2800" b="1">
              <a:solidFill>
                <a:srgbClr val="005760"/>
              </a:solidFill>
              <a:latin typeface="+mn-ea"/>
            </a:endParaRPr>
          </a:p>
          <a:p>
            <a:pPr lvl="0" algn="ctr">
              <a:defRPr/>
            </a:pPr>
            <a:endParaRPr lang="en-US" altLang="ko-KR" sz="20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2400">
                <a:solidFill>
                  <a:schemeClr val="tx1"/>
                </a:solidFill>
                <a:latin typeface="+mn-ea"/>
              </a:rPr>
              <a:t>피드백 사항</a:t>
            </a:r>
            <a:endParaRPr lang="ko-KR" altLang="en-US" sz="24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2400">
                <a:solidFill>
                  <a:schemeClr val="tx1"/>
                </a:solidFill>
                <a:latin typeface="+mn-ea"/>
              </a:rPr>
              <a:t>수정 및 점검</a:t>
            </a:r>
            <a:endParaRPr lang="en-US" altLang="ko-KR" sz="24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2400">
                <a:solidFill>
                  <a:schemeClr val="tx1"/>
                </a:solidFill>
                <a:latin typeface="+mn-ea"/>
              </a:rPr>
              <a:t>실천 노력</a:t>
            </a:r>
            <a:endParaRPr lang="ko-KR" altLang="en-US" sz="24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2400">
                <a:solidFill>
                  <a:schemeClr val="tx1"/>
                </a:solidFill>
                <a:latin typeface="+mn-ea"/>
              </a:rPr>
              <a:t>점검표 </a:t>
            </a:r>
            <a:endParaRPr lang="ko-KR" altLang="en-US" sz="2400">
              <a:solidFill>
                <a:schemeClr val="tx1"/>
              </a:solidFill>
              <a:latin typeface="+mn-ea"/>
            </a:endParaRPr>
          </a:p>
          <a:p>
            <a:pPr lvl="0" algn="ctr">
              <a:defRPr/>
            </a:pPr>
            <a:r>
              <a:rPr lang="ko-KR" altLang="en-US" sz="2400">
                <a:solidFill>
                  <a:schemeClr val="tx1"/>
                </a:solidFill>
                <a:latin typeface="+mn-ea"/>
              </a:rPr>
              <a:t>작성 안내</a:t>
            </a:r>
            <a:endParaRPr lang="ko-KR" altLang="en-US" sz="24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33924CC9-D0A7-D24A-D476-67B8C24951EA}"/>
              </a:ext>
            </a:extLst>
          </p:cNvPr>
          <p:cNvSpPr/>
          <p:nvPr/>
        </p:nvSpPr>
        <p:spPr>
          <a:xfrm>
            <a:off x="388762" y="1254382"/>
            <a:ext cx="718380" cy="699873"/>
          </a:xfrm>
          <a:prstGeom prst="ellipse">
            <a:avLst/>
          </a:prstGeom>
          <a:solidFill>
            <a:srgbClr val="91BFBE"/>
          </a:solidFill>
          <a:ln>
            <a:solidFill>
              <a:srgbClr val="91BFBE"/>
            </a:solidFill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ko-KR" altLang="en-US">
              <a:latin typeface="+mn-ea"/>
            </a:endParaRPr>
          </a:p>
        </p:txBody>
      </p:sp>
      <p:sp>
        <p:nvSpPr>
          <p:cNvPr id="12" name="가로 글상자 24">
            <a:extLst>
              <a:ext uri="{FF2B5EF4-FFF2-40B4-BE49-F238E27FC236}">
                <a16:creationId xmlns:a16="http://schemas.microsoft.com/office/drawing/2014/main" id="{EE848949-6333-C7D3-E152-48CF3A0A32F4}"/>
              </a:ext>
            </a:extLst>
          </p:cNvPr>
          <p:cNvSpPr txBox="1"/>
          <p:nvPr/>
        </p:nvSpPr>
        <p:spPr>
          <a:xfrm>
            <a:off x="619797" y="1213987"/>
            <a:ext cx="314224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4400" b="1">
                <a:ln w="12700" cap="flat" cmpd="sng" algn="ctr">
                  <a:solidFill>
                    <a:srgbClr val="B4E7A1"/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lt1"/>
                </a:solidFill>
                <a:effectLst>
                  <a:outerShdw blurRad="38100" dist="25400" dir="5400000" rotWithShape="0">
                    <a:srgbClr val="000000">
                      <a:alpha val="58000"/>
                    </a:srgbClr>
                  </a:outerShdw>
                </a:effectLst>
                <a:latin typeface="+mn-ea"/>
              </a:rPr>
              <a:t>1</a:t>
            </a:r>
            <a:endParaRPr lang="en-US" altLang="ko-KR" sz="4400" b="1">
              <a:solidFill>
                <a:schemeClr val="lt1"/>
              </a:solidFill>
              <a:latin typeface="+mn-ea"/>
            </a:endParaRPr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E33524D2-5555-B77C-247F-049A6D2AD229}"/>
              </a:ext>
            </a:extLst>
          </p:cNvPr>
          <p:cNvSpPr/>
          <p:nvPr/>
        </p:nvSpPr>
        <p:spPr>
          <a:xfrm>
            <a:off x="2483768" y="1298915"/>
            <a:ext cx="718380" cy="699873"/>
          </a:xfrm>
          <a:prstGeom prst="ellipse">
            <a:avLst/>
          </a:prstGeom>
          <a:solidFill>
            <a:srgbClr val="91BFBE"/>
          </a:solidFill>
          <a:ln>
            <a:solidFill>
              <a:srgbClr val="91BFBE"/>
            </a:solidFill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ko-KR" altLang="en-US">
              <a:latin typeface="+mn-ea"/>
            </a:endParaRPr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A1D62500-5A33-A366-BFE2-65595CF2350B}"/>
              </a:ext>
            </a:extLst>
          </p:cNvPr>
          <p:cNvSpPr/>
          <p:nvPr/>
        </p:nvSpPr>
        <p:spPr>
          <a:xfrm>
            <a:off x="6445907" y="1245474"/>
            <a:ext cx="718380" cy="699873"/>
          </a:xfrm>
          <a:prstGeom prst="ellipse">
            <a:avLst/>
          </a:prstGeom>
          <a:solidFill>
            <a:srgbClr val="91BFBE"/>
          </a:solidFill>
          <a:ln>
            <a:solidFill>
              <a:srgbClr val="91BFBE"/>
            </a:solidFill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ko-KR" altLang="en-US">
              <a:latin typeface="+mn-ea"/>
            </a:endParaRPr>
          </a:p>
        </p:txBody>
      </p:sp>
      <p:sp>
        <p:nvSpPr>
          <p:cNvPr id="15" name="가로 글상자 24">
            <a:extLst>
              <a:ext uri="{FF2B5EF4-FFF2-40B4-BE49-F238E27FC236}">
                <a16:creationId xmlns:a16="http://schemas.microsoft.com/office/drawing/2014/main" id="{566D0496-0DC0-1EF6-A3A3-53A6300066F5}"/>
              </a:ext>
            </a:extLst>
          </p:cNvPr>
          <p:cNvSpPr txBox="1"/>
          <p:nvPr/>
        </p:nvSpPr>
        <p:spPr>
          <a:xfrm>
            <a:off x="2699026" y="1265447"/>
            <a:ext cx="314224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4400" b="1" dirty="0">
                <a:ln w="12700" cap="flat" cmpd="sng" algn="ctr">
                  <a:solidFill>
                    <a:srgbClr val="B4E7A1"/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lt1"/>
                </a:solidFill>
                <a:effectLst>
                  <a:outerShdw blurRad="38100" dist="25400" dir="5400000" rotWithShape="0">
                    <a:srgbClr val="000000">
                      <a:alpha val="58000"/>
                    </a:srgbClr>
                  </a:outerShdw>
                </a:effectLst>
                <a:latin typeface="+mn-ea"/>
              </a:rPr>
              <a:t>2</a:t>
            </a:r>
            <a:endParaRPr lang="en-US" altLang="ko-KR" sz="4400" b="1" dirty="0">
              <a:solidFill>
                <a:schemeClr val="lt1"/>
              </a:solidFill>
              <a:latin typeface="+mn-ea"/>
            </a:endParaRPr>
          </a:p>
        </p:txBody>
      </p:sp>
      <p:sp>
        <p:nvSpPr>
          <p:cNvPr id="17" name="가로 글상자 24">
            <a:extLst>
              <a:ext uri="{FF2B5EF4-FFF2-40B4-BE49-F238E27FC236}">
                <a16:creationId xmlns:a16="http://schemas.microsoft.com/office/drawing/2014/main" id="{B9719EB4-2B65-D9FD-0416-53EA9C1A0AAD}"/>
              </a:ext>
            </a:extLst>
          </p:cNvPr>
          <p:cNvSpPr txBox="1"/>
          <p:nvPr/>
        </p:nvSpPr>
        <p:spPr>
          <a:xfrm>
            <a:off x="6669317" y="1226245"/>
            <a:ext cx="314224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4400" b="1" dirty="0">
                <a:ln w="12700" cap="flat" cmpd="sng" algn="ctr">
                  <a:solidFill>
                    <a:srgbClr val="B4E7A1"/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lt1"/>
                </a:solidFill>
                <a:effectLst>
                  <a:outerShdw blurRad="38100" dist="25400" dir="5400000" rotWithShape="0">
                    <a:srgbClr val="000000">
                      <a:alpha val="58000"/>
                    </a:srgbClr>
                  </a:outerShdw>
                </a:effectLst>
                <a:latin typeface="+mn-ea"/>
              </a:rPr>
              <a:t>3</a:t>
            </a:r>
            <a:endParaRPr lang="en-US" altLang="ko-KR" sz="4400" b="1" dirty="0">
              <a:solidFill>
                <a:schemeClr val="lt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03580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326698" y="176322"/>
            <a:ext cx="6197630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defRPr/>
            </a:pPr>
            <a:r>
              <a:rPr lang="ko-KR" altLang="en-US" sz="2800" b="1">
                <a:solidFill>
                  <a:srgbClr val="1A616C"/>
                </a:solidFill>
                <a:latin typeface="한컴산뜻돋움"/>
                <a:ea typeface="한컴산뜻돋움"/>
              </a:rPr>
              <a:t>캠페인 발표</a:t>
            </a:r>
          </a:p>
        </p:txBody>
      </p:sp>
      <p:cxnSp>
        <p:nvCxnSpPr>
          <p:cNvPr id="5" name="직선 화살표 연결선 4"/>
          <p:cNvCxnSpPr/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모서리가 둥근 직사각형 17"/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>
                <a:latin typeface="한컴산뜻돋움"/>
                <a:ea typeface="한컴산뜻돋움"/>
              </a:rPr>
              <a:t>활동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0" y="846508"/>
            <a:ext cx="9108504" cy="4296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945" y="2147740"/>
            <a:ext cx="5609182" cy="136011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ko-KR" altLang="en-US" sz="2800" b="1">
                <a:ln w="0"/>
                <a:solidFill>
                  <a:srgbClr val="0057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캠페인 홍보물을 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ko-KR" altLang="en-US" sz="2800" b="1">
                <a:ln w="0"/>
                <a:solidFill>
                  <a:srgbClr val="0057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패들렛에 업로드 해주세요</a:t>
            </a:r>
            <a:r>
              <a:rPr lang="en-US" altLang="ko-KR" sz="2800" b="1">
                <a:ln w="0"/>
                <a:solidFill>
                  <a:srgbClr val="0057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5852862" y="1657310"/>
            <a:ext cx="2701526" cy="2537435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5868144" y="1707654"/>
            <a:ext cx="2664296" cy="2448272"/>
          </a:xfrm>
          <a:prstGeom prst="rect">
            <a:avLst/>
          </a:prstGeom>
          <a:solidFill>
            <a:srgbClr val="C8E5E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12" name="가로 글상자 11"/>
          <p:cNvSpPr txBox="1"/>
          <p:nvPr/>
        </p:nvSpPr>
        <p:spPr>
          <a:xfrm>
            <a:off x="6156176" y="2351901"/>
            <a:ext cx="2088232" cy="1227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2500"/>
              <a:t>패들렛의</a:t>
            </a:r>
          </a:p>
          <a:p>
            <a:pPr lvl="0" algn="ctr">
              <a:defRPr/>
            </a:pPr>
            <a:r>
              <a:rPr lang="en-US" altLang="ko-KR" sz="2500"/>
              <a:t>QR</a:t>
            </a:r>
            <a:r>
              <a:rPr lang="ko-KR" altLang="en-US" sz="2500"/>
              <a:t>코드를 </a:t>
            </a:r>
          </a:p>
          <a:p>
            <a:pPr lvl="0" algn="ctr">
              <a:defRPr/>
            </a:pPr>
            <a:r>
              <a:rPr lang="ko-KR" altLang="en-US" sz="2500"/>
              <a:t>입력해주세요</a:t>
            </a:r>
          </a:p>
        </p:txBody>
      </p:sp>
    </p:spTree>
    <p:extLst>
      <p:ext uri="{BB962C8B-B14F-4D97-AF65-F5344CB8AC3E}">
        <p14:creationId xmlns:p14="http://schemas.microsoft.com/office/powerpoint/2010/main" val="2658847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모서리가 둥근 직사각형 93"/>
          <p:cNvSpPr/>
          <p:nvPr/>
        </p:nvSpPr>
        <p:spPr>
          <a:xfrm>
            <a:off x="213215" y="1013523"/>
            <a:ext cx="8607256" cy="1606963"/>
          </a:xfrm>
          <a:prstGeom prst="roundRect">
            <a:avLst>
              <a:gd name="adj" fmla="val 5591"/>
            </a:avLst>
          </a:prstGeom>
          <a:pattFill prst="dotGrid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1A616C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1600">
              <a:latin typeface="+mn-ea"/>
            </a:endParaRPr>
          </a:p>
        </p:txBody>
      </p:sp>
      <p:sp>
        <p:nvSpPr>
          <p:cNvPr id="90" name="모서리가 둥근 직사각형 93"/>
          <p:cNvSpPr/>
          <p:nvPr/>
        </p:nvSpPr>
        <p:spPr>
          <a:xfrm>
            <a:off x="213215" y="2787774"/>
            <a:ext cx="8615030" cy="2170393"/>
          </a:xfrm>
          <a:prstGeom prst="roundRect">
            <a:avLst>
              <a:gd name="adj" fmla="val 5591"/>
            </a:avLst>
          </a:prstGeom>
          <a:pattFill prst="dotGrid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1A616C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00050" marR="0" lvl="0" indent="-179070" algn="just" latinLnBrk="1">
              <a:lnSpc>
                <a:spcPct val="155000"/>
              </a:lnSpc>
              <a:buNone/>
              <a:defRPr/>
            </a:pPr>
            <a:endParaRPr lang="ko-KR" altLang="en-US" sz="2200" kern="0" spc="0">
              <a:solidFill>
                <a:srgbClr val="000000"/>
              </a:solidFill>
              <a:effectLst/>
              <a:latin typeface="한컴산뜻돋움"/>
              <a:ea typeface="한컴산뜻돋움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6698" y="176322"/>
            <a:ext cx="6197630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defRPr/>
            </a:pPr>
            <a:r>
              <a:rPr lang="ko-KR" altLang="en-US" sz="2800" b="1">
                <a:solidFill>
                  <a:srgbClr val="1A616C"/>
                </a:solidFill>
                <a:latin typeface="한컴산뜻돋움"/>
                <a:ea typeface="한컴산뜻돋움"/>
              </a:rPr>
              <a:t>캠페인 발표</a:t>
            </a: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5CAD4C63-891E-7397-A927-7A4D97E65133}"/>
              </a:ext>
            </a:extLst>
          </p:cNvPr>
          <p:cNvCxnSpPr>
            <a:cxnSpLocks/>
          </p:cNvCxnSpPr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모서리가 둥근 직사각형 17"/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>
                <a:latin typeface="한컴산뜻돋움"/>
                <a:ea typeface="한컴산뜻돋움"/>
              </a:rPr>
              <a:t>활동</a:t>
            </a:r>
          </a:p>
        </p:txBody>
      </p: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C7F01248-3D1D-0E42-5D92-C7D855BCDF3D}"/>
              </a:ext>
            </a:extLst>
          </p:cNvPr>
          <p:cNvCxnSpPr>
            <a:cxnSpLocks/>
          </p:cNvCxnSpPr>
          <p:nvPr/>
        </p:nvCxnSpPr>
        <p:spPr>
          <a:xfrm flipV="1">
            <a:off x="76076" y="765221"/>
            <a:ext cx="8509777" cy="15520"/>
          </a:xfrm>
          <a:prstGeom prst="straightConnector1">
            <a:avLst/>
          </a:prstGeom>
          <a:ln w="38100">
            <a:solidFill>
              <a:srgbClr val="0057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043608" y="1275229"/>
            <a:ext cx="7324949" cy="4518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400">
                <a:solidFill>
                  <a:srgbClr val="C00000"/>
                </a:solidFill>
              </a:rPr>
              <a:t>내용</a:t>
            </a:r>
            <a:r>
              <a:rPr lang="ko-KR" altLang="en-US" sz="2400">
                <a:solidFill>
                  <a:schemeClr val="tx1"/>
                </a:solidFill>
              </a:rPr>
              <a:t> 캠페인 주제</a:t>
            </a:r>
            <a:r>
              <a:rPr lang="en-US" altLang="ko-KR" sz="2400">
                <a:solidFill>
                  <a:schemeClr val="tx1"/>
                </a:solidFill>
              </a:rPr>
              <a:t>,</a:t>
            </a:r>
            <a:r>
              <a:rPr lang="ko-KR" altLang="en-US" sz="2400">
                <a:solidFill>
                  <a:schemeClr val="tx1"/>
                </a:solidFill>
              </a:rPr>
              <a:t> 목적</a:t>
            </a:r>
            <a:r>
              <a:rPr lang="en-US" altLang="ko-KR" sz="2400">
                <a:solidFill>
                  <a:schemeClr val="tx1"/>
                </a:solidFill>
              </a:rPr>
              <a:t>,</a:t>
            </a:r>
            <a:r>
              <a:rPr lang="ko-KR" altLang="en-US" sz="2400">
                <a:solidFill>
                  <a:schemeClr val="tx1"/>
                </a:solidFill>
              </a:rPr>
              <a:t> 대상</a:t>
            </a:r>
            <a:r>
              <a:rPr lang="en-US" altLang="ko-KR" sz="2400">
                <a:solidFill>
                  <a:schemeClr val="tx1"/>
                </a:solidFill>
              </a:rPr>
              <a:t>,</a:t>
            </a:r>
            <a:r>
              <a:rPr lang="ko-KR" altLang="en-US" sz="2400">
                <a:solidFill>
                  <a:schemeClr val="tx1"/>
                </a:solidFill>
              </a:rPr>
              <a:t> 기대 효과</a:t>
            </a:r>
            <a:r>
              <a:rPr lang="en-US" altLang="ko-KR" sz="2400">
                <a:solidFill>
                  <a:schemeClr val="tx1"/>
                </a:solidFill>
              </a:rPr>
              <a:t>,</a:t>
            </a:r>
            <a:r>
              <a:rPr lang="ko-KR" altLang="en-US" sz="2400">
                <a:solidFill>
                  <a:schemeClr val="tx1"/>
                </a:solidFill>
              </a:rPr>
              <a:t> 확산 전략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61112" y="1903293"/>
            <a:ext cx="7204682" cy="452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400" dirty="0">
                <a:solidFill>
                  <a:srgbClr val="C00000"/>
                </a:solidFill>
              </a:rPr>
              <a:t>태도 </a:t>
            </a:r>
            <a:r>
              <a:rPr lang="ko-KR" altLang="en-US" sz="2400" dirty="0">
                <a:solidFill>
                  <a:schemeClr val="dk1"/>
                </a:solidFill>
              </a:rPr>
              <a:t>자신감</a:t>
            </a:r>
            <a:r>
              <a:rPr lang="en-US" altLang="ko-KR" sz="2400" dirty="0">
                <a:solidFill>
                  <a:schemeClr val="dk1"/>
                </a:solidFill>
              </a:rPr>
              <a:t>,</a:t>
            </a:r>
            <a:r>
              <a:rPr lang="ko-KR" altLang="en-US" sz="2400" dirty="0">
                <a:solidFill>
                  <a:schemeClr val="dk1"/>
                </a:solidFill>
              </a:rPr>
              <a:t> 명확한 내용 전달 </a:t>
            </a:r>
          </a:p>
        </p:txBody>
      </p:sp>
      <p:sp>
        <p:nvSpPr>
          <p:cNvPr id="91" name="사각형: 둥근 모서리 90"/>
          <p:cNvSpPr/>
          <p:nvPr/>
        </p:nvSpPr>
        <p:spPr>
          <a:xfrm>
            <a:off x="330887" y="1131589"/>
            <a:ext cx="640066" cy="1389937"/>
          </a:xfrm>
          <a:prstGeom prst="roundRect">
            <a:avLst>
              <a:gd name="adj" fmla="val 16667"/>
            </a:avLst>
          </a:prstGeom>
          <a:solidFill>
            <a:srgbClr val="005E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100" dirty="0">
                <a:solidFill>
                  <a:schemeClr val="bg1">
                    <a:lumMod val="95000"/>
                  </a:schemeClr>
                </a:solidFill>
                <a:latin typeface="+mn-ea"/>
                <a:cs typeface="Calibri"/>
              </a:rPr>
              <a:t>발표할 때</a:t>
            </a:r>
          </a:p>
        </p:txBody>
      </p:sp>
      <p:sp>
        <p:nvSpPr>
          <p:cNvPr id="92" name="사각형: 둥근 모서리 91"/>
          <p:cNvSpPr/>
          <p:nvPr/>
        </p:nvSpPr>
        <p:spPr>
          <a:xfrm>
            <a:off x="323528" y="2885730"/>
            <a:ext cx="640066" cy="1991069"/>
          </a:xfrm>
          <a:prstGeom prst="roundRect">
            <a:avLst>
              <a:gd name="adj" fmla="val 16667"/>
            </a:avLst>
          </a:prstGeom>
          <a:solidFill>
            <a:srgbClr val="005E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400">
                <a:solidFill>
                  <a:schemeClr val="bg1">
                    <a:lumMod val="95000"/>
                  </a:schemeClr>
                </a:solidFill>
                <a:latin typeface="+mn-ea"/>
              </a:rPr>
              <a:t>들을   </a:t>
            </a:r>
          </a:p>
          <a:p>
            <a:pPr lvl="0" algn="ctr">
              <a:defRPr/>
            </a:pPr>
            <a:r>
              <a:rPr lang="ko-KR" altLang="en-US" sz="2400">
                <a:solidFill>
                  <a:schemeClr val="bg1">
                    <a:lumMod val="95000"/>
                  </a:schemeClr>
                </a:solidFill>
                <a:latin typeface="+mn-ea"/>
              </a:rPr>
              <a:t>때</a:t>
            </a:r>
          </a:p>
        </p:txBody>
      </p:sp>
      <p:sp>
        <p:nvSpPr>
          <p:cNvPr id="93" name="순서도: 대체 처리 92"/>
          <p:cNvSpPr/>
          <p:nvPr/>
        </p:nvSpPr>
        <p:spPr>
          <a:xfrm>
            <a:off x="1115616" y="2885731"/>
            <a:ext cx="2039164" cy="1944216"/>
          </a:xfrm>
          <a:prstGeom prst="flowChartAlternateProcess">
            <a:avLst/>
          </a:prstGeom>
          <a:solidFill>
            <a:srgbClr val="E4F0EE"/>
          </a:solidFill>
          <a:ln w="38100">
            <a:noFill/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24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5" name="TextBox 48"/>
          <p:cNvSpPr txBox="1"/>
          <p:nvPr/>
        </p:nvSpPr>
        <p:spPr>
          <a:xfrm>
            <a:off x="1148064" y="3002970"/>
            <a:ext cx="1934708" cy="1682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ko-KR" altLang="en-US" sz="2400" dirty="0"/>
              <a:t>캠페인 내용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ko-KR" altLang="en-US" sz="2400" dirty="0"/>
              <a:t>홍보물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ko-KR" altLang="en-US" sz="2400" dirty="0"/>
              <a:t>확산 전략</a:t>
            </a:r>
          </a:p>
        </p:txBody>
      </p:sp>
      <p:sp>
        <p:nvSpPr>
          <p:cNvPr id="3" name="순서도: 대체 처리 2">
            <a:extLst>
              <a:ext uri="{FF2B5EF4-FFF2-40B4-BE49-F238E27FC236}">
                <a16:creationId xmlns:a16="http://schemas.microsoft.com/office/drawing/2014/main" id="{CD9CC7D4-BC4F-D325-A84F-E54F18231E0D}"/>
              </a:ext>
            </a:extLst>
          </p:cNvPr>
          <p:cNvSpPr/>
          <p:nvPr/>
        </p:nvSpPr>
        <p:spPr>
          <a:xfrm>
            <a:off x="4552140" y="2894035"/>
            <a:ext cx="2016222" cy="1944215"/>
          </a:xfrm>
          <a:prstGeom prst="flowChartAlternateProcess">
            <a:avLst/>
          </a:prstGeom>
          <a:solidFill>
            <a:srgbClr val="E4F0EE"/>
          </a:solidFill>
          <a:ln w="38100">
            <a:noFill/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24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768163" y="3329181"/>
            <a:ext cx="15841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2400" dirty="0"/>
              <a:t>칭찬할 점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768163" y="3983738"/>
            <a:ext cx="15724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2400" dirty="0"/>
              <a:t>개선할 점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13BF12-D6FC-385F-3CCB-FFD3DC6A02C5}"/>
              </a:ext>
            </a:extLst>
          </p:cNvPr>
          <p:cNvSpPr txBox="1"/>
          <p:nvPr/>
        </p:nvSpPr>
        <p:spPr>
          <a:xfrm>
            <a:off x="3203848" y="3667890"/>
            <a:ext cx="15199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400" dirty="0" err="1">
                <a:solidFill>
                  <a:schemeClr val="dk1"/>
                </a:solidFill>
              </a:rPr>
              <a:t>에</a:t>
            </a:r>
            <a:r>
              <a:rPr lang="ko-KR" altLang="en-US" sz="2400" dirty="0">
                <a:solidFill>
                  <a:schemeClr val="dk1"/>
                </a:solidFill>
              </a:rPr>
              <a:t> 대한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86813C-360D-FD56-B8A4-8CD593132F8B}"/>
              </a:ext>
            </a:extLst>
          </p:cNvPr>
          <p:cNvSpPr txBox="1"/>
          <p:nvPr/>
        </p:nvSpPr>
        <p:spPr>
          <a:xfrm>
            <a:off x="6626959" y="3667889"/>
            <a:ext cx="21935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400" dirty="0">
                <a:solidFill>
                  <a:schemeClr val="dk1"/>
                </a:solidFill>
              </a:rPr>
              <a:t>찾아 기록하기</a:t>
            </a:r>
          </a:p>
        </p:txBody>
      </p:sp>
    </p:spTree>
    <p:extLst>
      <p:ext uri="{BB962C8B-B14F-4D97-AF65-F5344CB8AC3E}">
        <p14:creationId xmlns:p14="http://schemas.microsoft.com/office/powerpoint/2010/main" val="3623385664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196A4C-6130-4B83-32D3-B887C85BF832}"/>
              </a:ext>
            </a:extLst>
          </p:cNvPr>
          <p:cNvSpPr txBox="1"/>
          <p:nvPr/>
        </p:nvSpPr>
        <p:spPr>
          <a:xfrm>
            <a:off x="1326698" y="176322"/>
            <a:ext cx="619763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다시 한 번 생각해요</a:t>
            </a:r>
            <a:r>
              <a:rPr lang="en-US" altLang="ko-KR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!</a:t>
            </a: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FA862C9E-99B5-68F0-AD84-E5D13361F9BC}"/>
              </a:ext>
            </a:extLst>
          </p:cNvPr>
          <p:cNvCxnSpPr>
            <a:cxnSpLocks/>
          </p:cNvCxnSpPr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A29199FD-AE08-8061-B07F-083B514654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F0ABFA8F-135A-BF62-1CEE-27B04728AA8B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성찰</a:t>
            </a:r>
          </a:p>
        </p:txBody>
      </p:sp>
      <p:grpSp>
        <p:nvGrpSpPr>
          <p:cNvPr id="10" name="그룹 9"/>
          <p:cNvGrpSpPr/>
          <p:nvPr/>
        </p:nvGrpSpPr>
        <p:grpSpPr>
          <a:xfrm rot="0">
            <a:off x="171936" y="1187249"/>
            <a:ext cx="513691" cy="523220"/>
            <a:chOff x="8341989" y="1080202"/>
            <a:chExt cx="411928" cy="444329"/>
          </a:xfrm>
          <a:solidFill>
            <a:srgbClr val="005760"/>
          </a:solidFill>
        </p:grpSpPr>
        <p:sp>
          <p:nvSpPr>
            <p:cNvPr id="17" name="자유형: 도형 16"/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18" name="자유형: 도형 17"/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19" name="자유형: 도형 18"/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5" name="자유형: 도형 24"/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6" name="자유형: 도형 25"/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7" name="자유형: 도형 26"/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0" name="자유형: 도형 29"/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1" name="자유형: 도형 30"/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2" name="자유형: 도형 31"/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5" name="자유형: 도형 34"/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36" name="자유형: 도형 35"/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anchor="ctr"/>
            <a:lstStyle/>
            <a:p>
              <a:pPr lvl="0">
                <a:defRPr/>
              </a:pPr>
              <a:endParaRPr lang="ko-KR" altLang="en-US">
                <a:solidFill>
                  <a:schemeClr val="tx2">
                    <a:lumMod val="75000"/>
                  </a:schemeClr>
                </a:solidFill>
                <a:latin typeface="맑은 고딕"/>
                <a:ea typeface="맑은 고딕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99F7A2A4-1ED8-F96E-AD4A-CCFAAD4A5620}"/>
              </a:ext>
            </a:extLst>
          </p:cNvPr>
          <p:cNvSpPr txBox="1"/>
          <p:nvPr/>
        </p:nvSpPr>
        <p:spPr>
          <a:xfrm>
            <a:off x="728811" y="1103130"/>
            <a:ext cx="7910712" cy="676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8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환경 캠페인 홍보물 피드백 이후 수정 점검 사항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3EE235-D5C9-FCF0-21CE-583D99E88C81}"/>
              </a:ext>
            </a:extLst>
          </p:cNvPr>
          <p:cNvSpPr txBox="1"/>
          <p:nvPr/>
        </p:nvSpPr>
        <p:spPr>
          <a:xfrm>
            <a:off x="467544" y="2067694"/>
            <a:ext cx="7992888" cy="589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1. </a:t>
            </a:r>
            <a:r>
              <a:rPr lang="ko-KR" alt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칭찬할 점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중 반영해야 하는 사항은 무엇인가요</a:t>
            </a:r>
            <a:r>
              <a:rPr lang="en-US" altLang="ko-KR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?</a:t>
            </a:r>
            <a:endParaRPr lang="ko-KR" altLang="en-US" sz="24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B76C97-ED43-25C8-EF74-C711305C56FE}"/>
              </a:ext>
            </a:extLst>
          </p:cNvPr>
          <p:cNvSpPr txBox="1"/>
          <p:nvPr/>
        </p:nvSpPr>
        <p:spPr>
          <a:xfrm>
            <a:off x="469214" y="2956255"/>
            <a:ext cx="7900133" cy="593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2. </a:t>
            </a:r>
            <a:r>
              <a:rPr lang="ko-KR" altLang="en-US" sz="2400" dirty="0">
                <a:solidFill>
                  <a:srgbClr val="FF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개선할 점 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중 반영해야 하는 사항은 무엇인가요</a:t>
            </a:r>
            <a:r>
              <a:rPr lang="en-US" altLang="ko-KR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?</a:t>
            </a:r>
            <a:endParaRPr lang="ko-KR" altLang="en-US" sz="24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161A42A-F6ED-C201-C250-FD392DDE00EC}"/>
              </a:ext>
            </a:extLst>
          </p:cNvPr>
          <p:cNvSpPr txBox="1"/>
          <p:nvPr/>
        </p:nvSpPr>
        <p:spPr>
          <a:xfrm>
            <a:off x="482178" y="3982293"/>
            <a:ext cx="80875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altLang="ko-KR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3. 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수정 전과 수정 후를 비교하여 평가해 봅시다</a:t>
            </a:r>
            <a:r>
              <a:rPr lang="en-US" altLang="ko-KR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.</a:t>
            </a:r>
            <a:endParaRPr lang="ko-KR" altLang="en-US" sz="2400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6066479"/>
      </p:ext>
    </p:extLst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말풍선: 모서리가 둥근 사각형 15">
            <a:extLst>
              <a:ext uri="{FF2B5EF4-FFF2-40B4-BE49-F238E27FC236}">
                <a16:creationId xmlns:a16="http://schemas.microsoft.com/office/drawing/2014/main" id="{BD59F511-EEBF-DEAB-4969-CC2745D87BC6}"/>
              </a:ext>
            </a:extLst>
          </p:cNvPr>
          <p:cNvSpPr/>
          <p:nvPr/>
        </p:nvSpPr>
        <p:spPr>
          <a:xfrm>
            <a:off x="1691680" y="1022876"/>
            <a:ext cx="6835306" cy="1396888"/>
          </a:xfrm>
          <a:prstGeom prst="wedgeRoundRectCallout">
            <a:avLst>
              <a:gd name="adj1" fmla="val -54933"/>
              <a:gd name="adj2" fmla="val 13358"/>
              <a:gd name="adj3" fmla="val 16667"/>
            </a:avLst>
          </a:prstGeom>
          <a:solidFill>
            <a:srgbClr val="E4F0EE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ko-KR" altLang="en-US" sz="2400" b="1" dirty="0">
                <a:solidFill>
                  <a:schemeClr val="tx1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일상에서 실천할 수 있는 지속가능한 실천 행동에는    어떤 것이 있을까요</a:t>
            </a:r>
            <a:r>
              <a:rPr lang="en-US" altLang="ko-KR" sz="2400" b="1" dirty="0">
                <a:solidFill>
                  <a:schemeClr val="tx1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?</a:t>
            </a:r>
            <a:endParaRPr lang="ko-KR" altLang="en-US" sz="2400" b="1" dirty="0">
              <a:solidFill>
                <a:schemeClr val="tx1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A96E79EC-E640-FFDB-114B-C7FF6E0EF3C2}"/>
              </a:ext>
            </a:extLst>
          </p:cNvPr>
          <p:cNvCxnSpPr>
            <a:cxnSpLocks/>
          </p:cNvCxnSpPr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A931B3D5-5E69-DA74-B91C-155912C7C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E21DEF7D-B5B5-4B61-7936-6630C1D60617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활동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53990" y="140488"/>
            <a:ext cx="6197630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defRPr/>
            </a:pPr>
            <a:r>
              <a:rPr lang="ko-KR" altLang="en-US" sz="2800" b="1">
                <a:solidFill>
                  <a:srgbClr val="1a616c"/>
                </a:solidFill>
                <a:latin typeface="한컴산뜻돋움"/>
                <a:ea typeface="한컴산뜻돋움"/>
              </a:rPr>
              <a:t>우리의 실천 다짐 포스터 만들기</a:t>
            </a:r>
            <a:endParaRPr lang="ko-KR" altLang="en-US" sz="2800" b="1">
              <a:solidFill>
                <a:srgbClr val="1a616c"/>
              </a:solidFill>
              <a:latin typeface="한컴산뜻돋움"/>
              <a:ea typeface="한컴산뜻돋움"/>
            </a:endParaRPr>
          </a:p>
        </p:txBody>
      </p:sp>
      <p:pic>
        <p:nvPicPr>
          <p:cNvPr id="8" name="그래픽 7" descr="질문">
            <a:extLst>
              <a:ext uri="{FF2B5EF4-FFF2-40B4-BE49-F238E27FC236}">
                <a16:creationId xmlns:a16="http://schemas.microsoft.com/office/drawing/2014/main" id="{89F6D113-8062-4DCF-C909-563F65310C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3992" y="1101034"/>
            <a:ext cx="1214669" cy="1214669"/>
          </a:xfrm>
          <a:prstGeom prst="rect">
            <a:avLst/>
          </a:prstGeom>
        </p:spPr>
      </p:pic>
      <p:sp>
        <p:nvSpPr>
          <p:cNvPr id="26" name="모서리가 둥근 직사각형 93">
            <a:extLst>
              <a:ext uri="{FF2B5EF4-FFF2-40B4-BE49-F238E27FC236}">
                <a16:creationId xmlns:a16="http://schemas.microsoft.com/office/drawing/2014/main" id="{66A7443B-31A5-D285-B770-044997B80088}"/>
              </a:ext>
            </a:extLst>
          </p:cNvPr>
          <p:cNvSpPr/>
          <p:nvPr/>
        </p:nvSpPr>
        <p:spPr>
          <a:xfrm>
            <a:off x="172584" y="2751600"/>
            <a:ext cx="8647887" cy="2194473"/>
          </a:xfrm>
          <a:prstGeom prst="roundRect">
            <a:avLst>
              <a:gd name="adj" fmla="val 5591"/>
            </a:avLst>
          </a:prstGeom>
          <a:pattFill prst="dotGrid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1A616C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00050" marR="0" lvl="0" indent="-179070" algn="just" latinLnBrk="1">
              <a:lnSpc>
                <a:spcPct val="155000"/>
              </a:lnSpc>
              <a:buNone/>
              <a:defRPr/>
            </a:pPr>
            <a:endParaRPr lang="ko-KR" altLang="en-US" sz="2200" kern="0" spc="0">
              <a:solidFill>
                <a:srgbClr val="000000"/>
              </a:solidFill>
              <a:effectLst/>
              <a:latin typeface="한컴산뜻돋움"/>
              <a:ea typeface="한컴산뜻돋움"/>
            </a:endParaRPr>
          </a:p>
        </p:txBody>
      </p:sp>
      <p:sp>
        <p:nvSpPr>
          <p:cNvPr id="19" name="순서도: 대체 처리 18">
            <a:extLst>
              <a:ext uri="{FF2B5EF4-FFF2-40B4-BE49-F238E27FC236}">
                <a16:creationId xmlns:a16="http://schemas.microsoft.com/office/drawing/2014/main" id="{2BADFDFA-5122-985D-C19A-ACEC04C0FD61}"/>
              </a:ext>
            </a:extLst>
          </p:cNvPr>
          <p:cNvSpPr/>
          <p:nvPr/>
        </p:nvSpPr>
        <p:spPr>
          <a:xfrm>
            <a:off x="2971234" y="2931790"/>
            <a:ext cx="3341938" cy="1872208"/>
          </a:xfrm>
          <a:prstGeom prst="flowChartAlternateProcess">
            <a:avLst/>
          </a:prstGeom>
          <a:solidFill>
            <a:srgbClr val="E4F0EE"/>
          </a:solidFill>
          <a:ln w="38100">
            <a:noFill/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24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EE31DF5-FAA9-81F3-2902-8FA425788C31}"/>
              </a:ext>
            </a:extLst>
          </p:cNvPr>
          <p:cNvSpPr txBox="1"/>
          <p:nvPr/>
        </p:nvSpPr>
        <p:spPr>
          <a:xfrm>
            <a:off x="3032967" y="3003292"/>
            <a:ext cx="3218471" cy="1682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ko-KR" altLang="en-US" sz="2400" dirty="0"/>
              <a:t>가족과 </a:t>
            </a:r>
            <a:endParaRPr lang="en-US" altLang="ko-KR" sz="2400" dirty="0"/>
          </a:p>
          <a:p>
            <a:pPr lvl="0" algn="ctr">
              <a:lnSpc>
                <a:spcPct val="150000"/>
              </a:lnSpc>
              <a:defRPr/>
            </a:pPr>
            <a:r>
              <a:rPr lang="ko-KR" altLang="en-US" sz="2400" dirty="0"/>
              <a:t>함께할 수 있는</a:t>
            </a:r>
            <a:endParaRPr lang="en-US" altLang="ko-KR" sz="2400" dirty="0"/>
          </a:p>
          <a:p>
            <a:pPr algn="ctr">
              <a:lnSpc>
                <a:spcPct val="150000"/>
              </a:lnSpc>
              <a:defRPr/>
            </a:pPr>
            <a:r>
              <a:rPr lang="ko-KR" altLang="en-US" sz="2400" dirty="0"/>
              <a:t>구체적인 실천 활동을</a:t>
            </a:r>
          </a:p>
        </p:txBody>
      </p:sp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059D0CB9-61B2-AA6F-F729-85C897BCDA2B}"/>
              </a:ext>
            </a:extLst>
          </p:cNvPr>
          <p:cNvSpPr/>
          <p:nvPr/>
        </p:nvSpPr>
        <p:spPr>
          <a:xfrm>
            <a:off x="3936908" y="2594250"/>
            <a:ext cx="1451899" cy="409548"/>
          </a:xfrm>
          <a:prstGeom prst="roundRect">
            <a:avLst>
              <a:gd name="adj" fmla="val 16667"/>
            </a:avLst>
          </a:prstGeom>
          <a:solidFill>
            <a:srgbClr val="005E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200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무엇을</a:t>
            </a:r>
            <a:r>
              <a:rPr lang="en-US" altLang="ko-KR" sz="2200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?</a:t>
            </a:r>
            <a:endParaRPr lang="ko-KR" altLang="en-US" sz="2200" dirty="0">
              <a:solidFill>
                <a:schemeClr val="bg1">
                  <a:lumMod val="95000"/>
                </a:schemeClr>
              </a:solidFill>
              <a:latin typeface="+mn-ea"/>
            </a:endParaRPr>
          </a:p>
        </p:txBody>
      </p:sp>
      <p:sp>
        <p:nvSpPr>
          <p:cNvPr id="27" name="순서도: 대체 처리 26">
            <a:extLst>
              <a:ext uri="{FF2B5EF4-FFF2-40B4-BE49-F238E27FC236}">
                <a16:creationId xmlns:a16="http://schemas.microsoft.com/office/drawing/2014/main" id="{49CBD018-0F65-72AF-C59E-6CBADF663BCF}"/>
              </a:ext>
            </a:extLst>
          </p:cNvPr>
          <p:cNvSpPr/>
          <p:nvPr/>
        </p:nvSpPr>
        <p:spPr>
          <a:xfrm>
            <a:off x="6588224" y="2921084"/>
            <a:ext cx="1957242" cy="1900298"/>
          </a:xfrm>
          <a:prstGeom prst="flowChartAlternateProcess">
            <a:avLst/>
          </a:prstGeom>
          <a:solidFill>
            <a:srgbClr val="E4F0EE"/>
          </a:solidFill>
          <a:ln w="38100">
            <a:noFill/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58CF0FB-0B44-5B69-4CDF-0BE5799B622E}"/>
              </a:ext>
            </a:extLst>
          </p:cNvPr>
          <p:cNvSpPr txBox="1"/>
          <p:nvPr/>
        </p:nvSpPr>
        <p:spPr>
          <a:xfrm>
            <a:off x="6716624" y="3003798"/>
            <a:ext cx="1815755" cy="1682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ko-KR" altLang="en-US" sz="2400" dirty="0"/>
              <a:t>실천 다짐</a:t>
            </a:r>
            <a:endParaRPr lang="en-US" altLang="ko-KR" sz="2400" dirty="0"/>
          </a:p>
          <a:p>
            <a:pPr lvl="0" algn="ctr">
              <a:lnSpc>
                <a:spcPct val="150000"/>
              </a:lnSpc>
              <a:defRPr/>
            </a:pPr>
            <a:r>
              <a:rPr lang="ko-KR" altLang="en-US" sz="2400" dirty="0"/>
              <a:t>포스터로</a:t>
            </a:r>
            <a:endParaRPr lang="en-US" altLang="ko-KR" sz="2400" dirty="0"/>
          </a:p>
          <a:p>
            <a:pPr lvl="0" algn="ctr">
              <a:lnSpc>
                <a:spcPct val="150000"/>
              </a:lnSpc>
              <a:defRPr/>
            </a:pPr>
            <a:r>
              <a:rPr lang="ko-KR" altLang="en-US" sz="2400" dirty="0"/>
              <a:t>제작</a:t>
            </a:r>
          </a:p>
        </p:txBody>
      </p:sp>
      <p:sp>
        <p:nvSpPr>
          <p:cNvPr id="25" name="사각형: 둥근 모서리 24">
            <a:extLst>
              <a:ext uri="{FF2B5EF4-FFF2-40B4-BE49-F238E27FC236}">
                <a16:creationId xmlns:a16="http://schemas.microsoft.com/office/drawing/2014/main" id="{5FEAD234-3FF0-7EEC-14FB-32FB2DC2E092}"/>
              </a:ext>
            </a:extLst>
          </p:cNvPr>
          <p:cNvSpPr/>
          <p:nvPr/>
        </p:nvSpPr>
        <p:spPr>
          <a:xfrm>
            <a:off x="6864456" y="2594250"/>
            <a:ext cx="1451899" cy="409548"/>
          </a:xfrm>
          <a:prstGeom prst="roundRect">
            <a:avLst>
              <a:gd name="adj" fmla="val 16667"/>
            </a:avLst>
          </a:prstGeom>
          <a:solidFill>
            <a:srgbClr val="005E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200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어떻게</a:t>
            </a:r>
            <a:r>
              <a:rPr lang="en-US" altLang="ko-KR" sz="2200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?</a:t>
            </a:r>
            <a:endParaRPr lang="ko-KR" altLang="en-US" sz="2200" dirty="0">
              <a:solidFill>
                <a:schemeClr val="bg1">
                  <a:lumMod val="95000"/>
                </a:schemeClr>
              </a:solidFill>
              <a:latin typeface="+mn-ea"/>
            </a:endParaRPr>
          </a:p>
        </p:txBody>
      </p:sp>
      <p:sp>
        <p:nvSpPr>
          <p:cNvPr id="29" name="순서도: 대체 처리 28">
            <a:extLst>
              <a:ext uri="{FF2B5EF4-FFF2-40B4-BE49-F238E27FC236}">
                <a16:creationId xmlns:a16="http://schemas.microsoft.com/office/drawing/2014/main" id="{A8780842-E953-4316-6D39-F28242E4A140}"/>
              </a:ext>
            </a:extLst>
          </p:cNvPr>
          <p:cNvSpPr/>
          <p:nvPr/>
        </p:nvSpPr>
        <p:spPr>
          <a:xfrm>
            <a:off x="500644" y="2922305"/>
            <a:ext cx="2171439" cy="1881693"/>
          </a:xfrm>
          <a:prstGeom prst="flowChartAlternateProcess">
            <a:avLst/>
          </a:prstGeom>
          <a:solidFill>
            <a:srgbClr val="E4F0EE"/>
          </a:solidFill>
          <a:ln w="38100">
            <a:noFill/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24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0" name="TextBox 48"/>
          <p:cNvSpPr txBox="1"/>
          <p:nvPr/>
        </p:nvSpPr>
        <p:spPr>
          <a:xfrm>
            <a:off x="467544" y="3291830"/>
            <a:ext cx="2111232" cy="1183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ko-KR" altLang="en-US" sz="2400"/>
              <a:t>모둠 발표</a:t>
            </a:r>
            <a:endParaRPr lang="ko-KR" altLang="en-US" sz="2400"/>
          </a:p>
          <a:p>
            <a:pPr lvl="0" algn="ctr">
              <a:lnSpc>
                <a:spcPct val="150000"/>
              </a:lnSpc>
              <a:defRPr/>
            </a:pPr>
            <a:r>
              <a:rPr lang="ko-KR" altLang="en-US" sz="2400"/>
              <a:t> 이후</a:t>
            </a:r>
            <a:endParaRPr lang="ko-KR" altLang="en-US" sz="2400"/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64722D68-C499-11C6-18DC-F43B697D023A}"/>
              </a:ext>
            </a:extLst>
          </p:cNvPr>
          <p:cNvSpPr/>
          <p:nvPr/>
        </p:nvSpPr>
        <p:spPr>
          <a:xfrm>
            <a:off x="955692" y="2558684"/>
            <a:ext cx="1214669" cy="409548"/>
          </a:xfrm>
          <a:prstGeom prst="roundRect">
            <a:avLst>
              <a:gd name="adj" fmla="val 16667"/>
            </a:avLst>
          </a:prstGeom>
          <a:solidFill>
            <a:srgbClr val="005E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200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언제</a:t>
            </a:r>
            <a:r>
              <a:rPr lang="en-US" altLang="ko-KR" sz="2200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?</a:t>
            </a:r>
            <a:endParaRPr lang="ko-KR" altLang="en-US" sz="2200" dirty="0">
              <a:solidFill>
                <a:schemeClr val="bg1">
                  <a:lumMod val="9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67040376"/>
      </p:ext>
    </p:extLst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EB68E1-F6A3-FE64-D12D-376E5844643C}"/>
              </a:ext>
            </a:extLst>
          </p:cNvPr>
          <p:cNvSpPr txBox="1"/>
          <p:nvPr/>
        </p:nvSpPr>
        <p:spPr>
          <a:xfrm>
            <a:off x="1326698" y="176322"/>
            <a:ext cx="310128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sz="2800" b="1" dirty="0">
                <a:solidFill>
                  <a:srgbClr val="1A616C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Calibri"/>
              </a:rPr>
              <a:t>활동 소감 나누기</a:t>
            </a:r>
          </a:p>
        </p:txBody>
      </p:sp>
      <p:sp>
        <p:nvSpPr>
          <p:cNvPr id="16" name="말풍선: 모서리가 둥근 사각형 15"/>
          <p:cNvSpPr/>
          <p:nvPr/>
        </p:nvSpPr>
        <p:spPr>
          <a:xfrm>
            <a:off x="1204231" y="1022876"/>
            <a:ext cx="6176081" cy="1396888"/>
          </a:xfrm>
          <a:prstGeom prst="wedgeRoundRectCallout">
            <a:avLst>
              <a:gd name="adj1" fmla="val -54933"/>
              <a:gd name="adj2" fmla="val 13358"/>
              <a:gd name="adj3" fmla="val 16667"/>
            </a:avLst>
          </a:prstGeom>
          <a:solidFill>
            <a:srgbClr val="e4f0ee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ko-KR" altLang="en-US" sz="2400" b="1">
                <a:solidFill>
                  <a:schemeClr val="tx1"/>
                </a:solidFill>
                <a:latin typeface="+mj-ea"/>
                <a:ea typeface="+mj-ea"/>
              </a:rPr>
              <a:t>캠페인 홍보 발표하고 다른 모둠과 캠페인에 대한 피드백을 주고 받으면서 </a:t>
            </a:r>
            <a:r>
              <a:rPr lang="ko-KR" altLang="en-US" sz="2400" b="1">
                <a:solidFill>
                  <a:schemeClr val="tx1"/>
                </a:solidFill>
                <a:latin typeface="+mj-ea"/>
              </a:rPr>
              <a:t>느낀 점을 </a:t>
            </a:r>
            <a:endParaRPr lang="ko-KR" altLang="en-US" sz="2400" b="1">
              <a:solidFill>
                <a:schemeClr val="tx1"/>
              </a:solidFill>
              <a:latin typeface="+mj-ea"/>
            </a:endParaRPr>
          </a:p>
          <a:p>
            <a:pPr lvl="0">
              <a:defRPr/>
            </a:pPr>
            <a:r>
              <a:rPr lang="ko-KR" altLang="en-US" sz="2400" b="1">
                <a:solidFill>
                  <a:schemeClr val="tx1"/>
                </a:solidFill>
                <a:latin typeface="+mj-ea"/>
              </a:rPr>
              <a:t>이야기 해 봅시다</a:t>
            </a:r>
            <a:r>
              <a:rPr lang="en-US" altLang="ko-KR" sz="2400" b="1">
                <a:solidFill>
                  <a:schemeClr val="tx1"/>
                </a:solidFill>
                <a:latin typeface="+mj-ea"/>
              </a:rPr>
              <a:t>.</a:t>
            </a:r>
            <a:endParaRPr lang="ko-KR" altLang="en-US" sz="2000" b="1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45" name="그래픽 44" descr="기어 헤드 단색으로 채워진">
            <a:extLst>
              <a:ext uri="{FF2B5EF4-FFF2-40B4-BE49-F238E27FC236}">
                <a16:creationId xmlns:a16="http://schemas.microsoft.com/office/drawing/2014/main" id="{D531612A-F48F-ED26-B9B9-CAD87E029E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1436" y="1239599"/>
            <a:ext cx="900103" cy="900103"/>
          </a:xfrm>
          <a:prstGeom prst="rect">
            <a:avLst/>
          </a:prstGeom>
        </p:spPr>
      </p:pic>
      <p:grpSp>
        <p:nvGrpSpPr>
          <p:cNvPr id="109" name="그룹 108">
            <a:extLst>
              <a:ext uri="{FF2B5EF4-FFF2-40B4-BE49-F238E27FC236}">
                <a16:creationId xmlns:a16="http://schemas.microsoft.com/office/drawing/2014/main" id="{C0E08447-E16F-6C68-B6A7-8AFF54CDAB56}"/>
              </a:ext>
            </a:extLst>
          </p:cNvPr>
          <p:cNvGrpSpPr/>
          <p:nvPr/>
        </p:nvGrpSpPr>
        <p:grpSpPr>
          <a:xfrm>
            <a:off x="6632193" y="1853320"/>
            <a:ext cx="411928" cy="444329"/>
            <a:chOff x="8341989" y="1080202"/>
            <a:chExt cx="411928" cy="444329"/>
          </a:xfrm>
          <a:solidFill>
            <a:srgbClr val="91BFBE"/>
          </a:solidFill>
        </p:grpSpPr>
        <p:sp>
          <p:nvSpPr>
            <p:cNvPr id="98" name="자유형: 도형 97">
              <a:extLst>
                <a:ext uri="{FF2B5EF4-FFF2-40B4-BE49-F238E27FC236}">
                  <a16:creationId xmlns:a16="http://schemas.microsoft.com/office/drawing/2014/main" id="{2B0B1BD4-499F-BD17-4010-724C4C419695}"/>
                </a:ext>
              </a:extLst>
            </p:cNvPr>
            <p:cNvSpPr/>
            <p:nvPr/>
          </p:nvSpPr>
          <p:spPr>
            <a:xfrm rot="1168718">
              <a:off x="8485048" y="1223304"/>
              <a:ext cx="124384" cy="123624"/>
            </a:xfrm>
            <a:custGeom>
              <a:avLst/>
              <a:gdLst>
                <a:gd name="connsiteX0" fmla="*/ 106949 w 124384"/>
                <a:gd name="connsiteY0" fmla="*/ 36881 h 123624"/>
                <a:gd name="connsiteX1" fmla="*/ 111566 w 124384"/>
                <a:gd name="connsiteY1" fmla="*/ 23193 h 123624"/>
                <a:gd name="connsiteX2" fmla="*/ 101137 w 124384"/>
                <a:gd name="connsiteY2" fmla="*/ 12764 h 123624"/>
                <a:gd name="connsiteX3" fmla="*/ 87450 w 124384"/>
                <a:gd name="connsiteY3" fmla="*/ 17381 h 123624"/>
                <a:gd name="connsiteX4" fmla="*/ 76152 w 124384"/>
                <a:gd name="connsiteY4" fmla="*/ 12764 h 123624"/>
                <a:gd name="connsiteX5" fmla="*/ 69742 w 124384"/>
                <a:gd name="connsiteY5" fmla="*/ 0 h 123624"/>
                <a:gd name="connsiteX6" fmla="*/ 55186 w 124384"/>
                <a:gd name="connsiteY6" fmla="*/ 0 h 123624"/>
                <a:gd name="connsiteX7" fmla="*/ 48722 w 124384"/>
                <a:gd name="connsiteY7" fmla="*/ 12819 h 123624"/>
                <a:gd name="connsiteX8" fmla="*/ 37370 w 124384"/>
                <a:gd name="connsiteY8" fmla="*/ 17436 h 123624"/>
                <a:gd name="connsiteX9" fmla="*/ 23682 w 124384"/>
                <a:gd name="connsiteY9" fmla="*/ 12819 h 123624"/>
                <a:gd name="connsiteX10" fmla="*/ 13253 w 124384"/>
                <a:gd name="connsiteY10" fmla="*/ 23247 h 123624"/>
                <a:gd name="connsiteX11" fmla="*/ 17599 w 124384"/>
                <a:gd name="connsiteY11" fmla="*/ 36935 h 123624"/>
                <a:gd name="connsiteX12" fmla="*/ 12819 w 124384"/>
                <a:gd name="connsiteY12" fmla="*/ 48233 h 123624"/>
                <a:gd name="connsiteX13" fmla="*/ 0 w 124384"/>
                <a:gd name="connsiteY13" fmla="*/ 54642 h 123624"/>
                <a:gd name="connsiteX14" fmla="*/ 0 w 124384"/>
                <a:gd name="connsiteY14" fmla="*/ 68982 h 123624"/>
                <a:gd name="connsiteX15" fmla="*/ 12819 w 124384"/>
                <a:gd name="connsiteY15" fmla="*/ 75446 h 123624"/>
                <a:gd name="connsiteX16" fmla="*/ 17436 w 124384"/>
                <a:gd name="connsiteY16" fmla="*/ 86744 h 123624"/>
                <a:gd name="connsiteX17" fmla="*/ 12819 w 124384"/>
                <a:gd name="connsiteY17" fmla="*/ 100431 h 123624"/>
                <a:gd name="connsiteX18" fmla="*/ 23682 w 124384"/>
                <a:gd name="connsiteY18" fmla="*/ 110860 h 123624"/>
                <a:gd name="connsiteX19" fmla="*/ 37370 w 124384"/>
                <a:gd name="connsiteY19" fmla="*/ 106189 h 123624"/>
                <a:gd name="connsiteX20" fmla="*/ 48668 w 124384"/>
                <a:gd name="connsiteY20" fmla="*/ 110860 h 123624"/>
                <a:gd name="connsiteX21" fmla="*/ 55077 w 124384"/>
                <a:gd name="connsiteY21" fmla="*/ 123624 h 123624"/>
                <a:gd name="connsiteX22" fmla="*/ 69634 w 124384"/>
                <a:gd name="connsiteY22" fmla="*/ 123624 h 123624"/>
                <a:gd name="connsiteX23" fmla="*/ 76098 w 124384"/>
                <a:gd name="connsiteY23" fmla="*/ 111077 h 123624"/>
                <a:gd name="connsiteX24" fmla="*/ 87232 w 124384"/>
                <a:gd name="connsiteY24" fmla="*/ 106569 h 123624"/>
                <a:gd name="connsiteX25" fmla="*/ 100866 w 124384"/>
                <a:gd name="connsiteY25" fmla="*/ 111240 h 123624"/>
                <a:gd name="connsiteX26" fmla="*/ 111295 w 124384"/>
                <a:gd name="connsiteY26" fmla="*/ 100757 h 123624"/>
                <a:gd name="connsiteX27" fmla="*/ 106678 w 124384"/>
                <a:gd name="connsiteY27" fmla="*/ 87124 h 123624"/>
                <a:gd name="connsiteX28" fmla="*/ 111621 w 124384"/>
                <a:gd name="connsiteY28" fmla="*/ 75772 h 123624"/>
                <a:gd name="connsiteX29" fmla="*/ 124385 w 124384"/>
                <a:gd name="connsiteY29" fmla="*/ 69362 h 123624"/>
                <a:gd name="connsiteX30" fmla="*/ 124385 w 124384"/>
                <a:gd name="connsiteY30" fmla="*/ 54642 h 123624"/>
                <a:gd name="connsiteX31" fmla="*/ 111566 w 124384"/>
                <a:gd name="connsiteY31" fmla="*/ 48179 h 123624"/>
                <a:gd name="connsiteX32" fmla="*/ 106949 w 124384"/>
                <a:gd name="connsiteY32" fmla="*/ 36881 h 123624"/>
                <a:gd name="connsiteX33" fmla="*/ 62410 w 124384"/>
                <a:gd name="connsiteY33" fmla="*/ 83756 h 123624"/>
                <a:gd name="connsiteX34" fmla="*/ 40683 w 124384"/>
                <a:gd name="connsiteY34" fmla="*/ 62030 h 123624"/>
                <a:gd name="connsiteX35" fmla="*/ 62410 w 124384"/>
                <a:gd name="connsiteY35" fmla="*/ 40303 h 123624"/>
                <a:gd name="connsiteX36" fmla="*/ 84136 w 124384"/>
                <a:gd name="connsiteY36" fmla="*/ 62030 h 123624"/>
                <a:gd name="connsiteX37" fmla="*/ 62410 w 124384"/>
                <a:gd name="connsiteY37" fmla="*/ 83756 h 123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4384" h="123624">
                  <a:moveTo>
                    <a:pt x="106949" y="36881"/>
                  </a:moveTo>
                  <a:lnTo>
                    <a:pt x="111566" y="23193"/>
                  </a:lnTo>
                  <a:lnTo>
                    <a:pt x="101137" y="12764"/>
                  </a:lnTo>
                  <a:lnTo>
                    <a:pt x="87450" y="17381"/>
                  </a:lnTo>
                  <a:cubicBezTo>
                    <a:pt x="83891" y="15376"/>
                    <a:pt x="80096" y="13825"/>
                    <a:pt x="76152" y="12764"/>
                  </a:cubicBezTo>
                  <a:lnTo>
                    <a:pt x="69742" y="0"/>
                  </a:lnTo>
                  <a:lnTo>
                    <a:pt x="55186" y="0"/>
                  </a:lnTo>
                  <a:lnTo>
                    <a:pt x="48722" y="12819"/>
                  </a:lnTo>
                  <a:cubicBezTo>
                    <a:pt x="44764" y="13889"/>
                    <a:pt x="40951" y="15439"/>
                    <a:pt x="37370" y="17436"/>
                  </a:cubicBezTo>
                  <a:lnTo>
                    <a:pt x="23682" y="12819"/>
                  </a:lnTo>
                  <a:lnTo>
                    <a:pt x="13253" y="23247"/>
                  </a:lnTo>
                  <a:lnTo>
                    <a:pt x="17599" y="36935"/>
                  </a:lnTo>
                  <a:cubicBezTo>
                    <a:pt x="15514" y="40474"/>
                    <a:pt x="13907" y="44273"/>
                    <a:pt x="12819" y="48233"/>
                  </a:cubicBezTo>
                  <a:lnTo>
                    <a:pt x="0" y="54642"/>
                  </a:lnTo>
                  <a:lnTo>
                    <a:pt x="0" y="68982"/>
                  </a:lnTo>
                  <a:lnTo>
                    <a:pt x="12819" y="75446"/>
                  </a:lnTo>
                  <a:cubicBezTo>
                    <a:pt x="13875" y="79391"/>
                    <a:pt x="15426" y="83187"/>
                    <a:pt x="17436" y="86744"/>
                  </a:cubicBezTo>
                  <a:lnTo>
                    <a:pt x="12819" y="100431"/>
                  </a:lnTo>
                  <a:lnTo>
                    <a:pt x="23682" y="110860"/>
                  </a:lnTo>
                  <a:lnTo>
                    <a:pt x="37370" y="106189"/>
                  </a:lnTo>
                  <a:cubicBezTo>
                    <a:pt x="40925" y="108213"/>
                    <a:pt x="44721" y="109782"/>
                    <a:pt x="48668" y="110860"/>
                  </a:cubicBezTo>
                  <a:lnTo>
                    <a:pt x="55077" y="123624"/>
                  </a:lnTo>
                  <a:lnTo>
                    <a:pt x="69634" y="123624"/>
                  </a:lnTo>
                  <a:lnTo>
                    <a:pt x="76098" y="111077"/>
                  </a:lnTo>
                  <a:cubicBezTo>
                    <a:pt x="79975" y="110023"/>
                    <a:pt x="83713" y="108509"/>
                    <a:pt x="87232" y="106569"/>
                  </a:cubicBezTo>
                  <a:lnTo>
                    <a:pt x="100866" y="111240"/>
                  </a:lnTo>
                  <a:lnTo>
                    <a:pt x="111295" y="100757"/>
                  </a:lnTo>
                  <a:lnTo>
                    <a:pt x="106678" y="87124"/>
                  </a:lnTo>
                  <a:cubicBezTo>
                    <a:pt x="108753" y="83540"/>
                    <a:pt x="110411" y="79732"/>
                    <a:pt x="111621" y="75772"/>
                  </a:cubicBezTo>
                  <a:lnTo>
                    <a:pt x="124385" y="69362"/>
                  </a:lnTo>
                  <a:lnTo>
                    <a:pt x="124385" y="54642"/>
                  </a:lnTo>
                  <a:lnTo>
                    <a:pt x="111566" y="48179"/>
                  </a:lnTo>
                  <a:cubicBezTo>
                    <a:pt x="110529" y="44227"/>
                    <a:pt x="108977" y="40428"/>
                    <a:pt x="106949" y="36881"/>
                  </a:cubicBezTo>
                  <a:close/>
                  <a:moveTo>
                    <a:pt x="62410" y="83756"/>
                  </a:moveTo>
                  <a:cubicBezTo>
                    <a:pt x="50411" y="83756"/>
                    <a:pt x="40683" y="74029"/>
                    <a:pt x="40683" y="62030"/>
                  </a:cubicBezTo>
                  <a:cubicBezTo>
                    <a:pt x="40683" y="50030"/>
                    <a:pt x="50411" y="40303"/>
                    <a:pt x="62410" y="40303"/>
                  </a:cubicBezTo>
                  <a:cubicBezTo>
                    <a:pt x="74336" y="40478"/>
                    <a:pt x="83961" y="50103"/>
                    <a:pt x="84136" y="62030"/>
                  </a:cubicBezTo>
                  <a:cubicBezTo>
                    <a:pt x="84136" y="74029"/>
                    <a:pt x="74409" y="83756"/>
                    <a:pt x="62410" y="8375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99" name="자유형: 도형 98">
              <a:extLst>
                <a:ext uri="{FF2B5EF4-FFF2-40B4-BE49-F238E27FC236}">
                  <a16:creationId xmlns:a16="http://schemas.microsoft.com/office/drawing/2014/main" id="{44AB362C-3F1B-C0ED-8E5B-A405A36BD97B}"/>
                </a:ext>
              </a:extLst>
            </p:cNvPr>
            <p:cNvSpPr/>
            <p:nvPr/>
          </p:nvSpPr>
          <p:spPr>
            <a:xfrm rot="1168718">
              <a:off x="8424426" y="1443162"/>
              <a:ext cx="123029" cy="31340"/>
            </a:xfrm>
            <a:custGeom>
              <a:avLst/>
              <a:gdLst>
                <a:gd name="connsiteX0" fmla="*/ 108254 w 123029"/>
                <a:gd name="connsiteY0" fmla="*/ 0 h 31340"/>
                <a:gd name="connsiteX1" fmla="*/ 14775 w 123029"/>
                <a:gd name="connsiteY1" fmla="*/ 0 h 31340"/>
                <a:gd name="connsiteX2" fmla="*/ 28 w 123029"/>
                <a:gd name="connsiteY2" fmla="*/ 16593 h 31340"/>
                <a:gd name="connsiteX3" fmla="*/ 14775 w 123029"/>
                <a:gd name="connsiteY3" fmla="*/ 31341 h 31340"/>
                <a:gd name="connsiteX4" fmla="*/ 108254 w 123029"/>
                <a:gd name="connsiteY4" fmla="*/ 31341 h 31340"/>
                <a:gd name="connsiteX5" fmla="*/ 123001 w 123029"/>
                <a:gd name="connsiteY5" fmla="*/ 14747 h 31340"/>
                <a:gd name="connsiteX6" fmla="*/ 108254 w 123029"/>
                <a:gd name="connsiteY6" fmla="*/ 0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29" h="31340">
                  <a:moveTo>
                    <a:pt x="108254" y="0"/>
                  </a:moveTo>
                  <a:lnTo>
                    <a:pt x="14775" y="0"/>
                  </a:lnTo>
                  <a:cubicBezTo>
                    <a:pt x="6121" y="510"/>
                    <a:pt x="-482" y="7939"/>
                    <a:pt x="28" y="16593"/>
                  </a:cubicBezTo>
                  <a:cubicBezTo>
                    <a:pt x="496" y="24536"/>
                    <a:pt x="6832" y="30873"/>
                    <a:pt x="14775" y="31341"/>
                  </a:cubicBezTo>
                  <a:lnTo>
                    <a:pt x="108254" y="31341"/>
                  </a:lnTo>
                  <a:cubicBezTo>
                    <a:pt x="116908" y="30831"/>
                    <a:pt x="123511" y="23402"/>
                    <a:pt x="123001" y="14747"/>
                  </a:cubicBezTo>
                  <a:cubicBezTo>
                    <a:pt x="122533" y="6804"/>
                    <a:pt x="116197" y="468"/>
                    <a:pt x="108254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0" name="자유형: 도형 99">
              <a:extLst>
                <a:ext uri="{FF2B5EF4-FFF2-40B4-BE49-F238E27FC236}">
                  <a16:creationId xmlns:a16="http://schemas.microsoft.com/office/drawing/2014/main" id="{EF280F17-1B17-12D4-5E8B-679CA9AFA3FE}"/>
                </a:ext>
              </a:extLst>
            </p:cNvPr>
            <p:cNvSpPr/>
            <p:nvPr/>
          </p:nvSpPr>
          <p:spPr>
            <a:xfrm rot="1168718">
              <a:off x="8434324" y="1493191"/>
              <a:ext cx="67841" cy="31340"/>
            </a:xfrm>
            <a:custGeom>
              <a:avLst/>
              <a:gdLst>
                <a:gd name="connsiteX0" fmla="*/ 33948 w 67841"/>
                <a:gd name="connsiteY0" fmla="*/ 31341 h 31340"/>
                <a:gd name="connsiteX1" fmla="*/ 67841 w 67841"/>
                <a:gd name="connsiteY1" fmla="*/ 0 h 31340"/>
                <a:gd name="connsiteX2" fmla="*/ 0 w 67841"/>
                <a:gd name="connsiteY2" fmla="*/ 0 h 31340"/>
                <a:gd name="connsiteX3" fmla="*/ 33948 w 67841"/>
                <a:gd name="connsiteY3" fmla="*/ 31341 h 31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41" h="31340">
                  <a:moveTo>
                    <a:pt x="33948" y="31341"/>
                  </a:moveTo>
                  <a:cubicBezTo>
                    <a:pt x="51683" y="31312"/>
                    <a:pt x="66427" y="17678"/>
                    <a:pt x="67841" y="0"/>
                  </a:cubicBezTo>
                  <a:lnTo>
                    <a:pt x="0" y="0"/>
                  </a:lnTo>
                  <a:cubicBezTo>
                    <a:pt x="1441" y="17687"/>
                    <a:pt x="16203" y="31315"/>
                    <a:pt x="33948" y="31341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1" name="자유형: 도형 100">
              <a:extLst>
                <a:ext uri="{FF2B5EF4-FFF2-40B4-BE49-F238E27FC236}">
                  <a16:creationId xmlns:a16="http://schemas.microsoft.com/office/drawing/2014/main" id="{5101A790-A1EA-43B6-C64F-30260D916D6B}"/>
                </a:ext>
              </a:extLst>
            </p:cNvPr>
            <p:cNvSpPr/>
            <p:nvPr/>
          </p:nvSpPr>
          <p:spPr>
            <a:xfrm rot="1168718">
              <a:off x="8409466" y="1149852"/>
              <a:ext cx="271582" cy="281740"/>
            </a:xfrm>
            <a:custGeom>
              <a:avLst/>
              <a:gdLst>
                <a:gd name="connsiteX0" fmla="*/ 271583 w 271582"/>
                <a:gd name="connsiteY0" fmla="*/ 138779 h 281740"/>
                <a:gd name="connsiteX1" fmla="*/ 271583 w 271582"/>
                <a:gd name="connsiteY1" fmla="*/ 134108 h 281740"/>
                <a:gd name="connsiteX2" fmla="*/ 135791 w 271582"/>
                <a:gd name="connsiteY2" fmla="*/ 0 h 281740"/>
                <a:gd name="connsiteX3" fmla="*/ 135791 w 271582"/>
                <a:gd name="connsiteY3" fmla="*/ 0 h 281740"/>
                <a:gd name="connsiteX4" fmla="*/ 0 w 271582"/>
                <a:gd name="connsiteY4" fmla="*/ 134108 h 281740"/>
                <a:gd name="connsiteX5" fmla="*/ 0 w 271582"/>
                <a:gd name="connsiteY5" fmla="*/ 138779 h 281740"/>
                <a:gd name="connsiteX6" fmla="*/ 9451 w 271582"/>
                <a:gd name="connsiteY6" fmla="*/ 185763 h 281740"/>
                <a:gd name="connsiteX7" fmla="*/ 33024 w 271582"/>
                <a:gd name="connsiteY7" fmla="*/ 224382 h 281740"/>
                <a:gd name="connsiteX8" fmla="*/ 64800 w 271582"/>
                <a:gd name="connsiteY8" fmla="*/ 275982 h 281740"/>
                <a:gd name="connsiteX9" fmla="*/ 74142 w 271582"/>
                <a:gd name="connsiteY9" fmla="*/ 281740 h 281740"/>
                <a:gd name="connsiteX10" fmla="*/ 197441 w 271582"/>
                <a:gd name="connsiteY10" fmla="*/ 281740 h 281740"/>
                <a:gd name="connsiteX11" fmla="*/ 206783 w 271582"/>
                <a:gd name="connsiteY11" fmla="*/ 275982 h 281740"/>
                <a:gd name="connsiteX12" fmla="*/ 238558 w 271582"/>
                <a:gd name="connsiteY12" fmla="*/ 224382 h 281740"/>
                <a:gd name="connsiteX13" fmla="*/ 262132 w 271582"/>
                <a:gd name="connsiteY13" fmla="*/ 185763 h 281740"/>
                <a:gd name="connsiteX14" fmla="*/ 271583 w 271582"/>
                <a:gd name="connsiteY14" fmla="*/ 138779 h 281740"/>
                <a:gd name="connsiteX15" fmla="*/ 240296 w 271582"/>
                <a:gd name="connsiteY15" fmla="*/ 138290 h 281740"/>
                <a:gd name="connsiteX16" fmla="*/ 233072 w 271582"/>
                <a:gd name="connsiteY16" fmla="*/ 174791 h 281740"/>
                <a:gd name="connsiteX17" fmla="*/ 215474 w 271582"/>
                <a:gd name="connsiteY17" fmla="*/ 203470 h 281740"/>
                <a:gd name="connsiteX18" fmla="*/ 184676 w 271582"/>
                <a:gd name="connsiteY18" fmla="*/ 250291 h 281740"/>
                <a:gd name="connsiteX19" fmla="*/ 86907 w 271582"/>
                <a:gd name="connsiteY19" fmla="*/ 250291 h 281740"/>
                <a:gd name="connsiteX20" fmla="*/ 56381 w 271582"/>
                <a:gd name="connsiteY20" fmla="*/ 203307 h 281740"/>
                <a:gd name="connsiteX21" fmla="*/ 38782 w 271582"/>
                <a:gd name="connsiteY21" fmla="*/ 174628 h 281740"/>
                <a:gd name="connsiteX22" fmla="*/ 31286 w 271582"/>
                <a:gd name="connsiteY22" fmla="*/ 138127 h 281740"/>
                <a:gd name="connsiteX23" fmla="*/ 31286 w 271582"/>
                <a:gd name="connsiteY23" fmla="*/ 134216 h 281740"/>
                <a:gd name="connsiteX24" fmla="*/ 135628 w 271582"/>
                <a:gd name="connsiteY24" fmla="*/ 31015 h 281740"/>
                <a:gd name="connsiteX25" fmla="*/ 135628 w 271582"/>
                <a:gd name="connsiteY25" fmla="*/ 31015 h 281740"/>
                <a:gd name="connsiteX26" fmla="*/ 239971 w 271582"/>
                <a:gd name="connsiteY26" fmla="*/ 134216 h 2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1582" h="281740">
                  <a:moveTo>
                    <a:pt x="271583" y="138779"/>
                  </a:moveTo>
                  <a:lnTo>
                    <a:pt x="271583" y="134108"/>
                  </a:lnTo>
                  <a:cubicBezTo>
                    <a:pt x="270199" y="59968"/>
                    <a:pt x="209943" y="458"/>
                    <a:pt x="135791" y="0"/>
                  </a:cubicBezTo>
                  <a:lnTo>
                    <a:pt x="135791" y="0"/>
                  </a:lnTo>
                  <a:cubicBezTo>
                    <a:pt x="61640" y="458"/>
                    <a:pt x="1384" y="59968"/>
                    <a:pt x="0" y="134108"/>
                  </a:cubicBezTo>
                  <a:lnTo>
                    <a:pt x="0" y="138779"/>
                  </a:lnTo>
                  <a:cubicBezTo>
                    <a:pt x="496" y="154859"/>
                    <a:pt x="3691" y="170741"/>
                    <a:pt x="9451" y="185763"/>
                  </a:cubicBezTo>
                  <a:cubicBezTo>
                    <a:pt x="14948" y="199935"/>
                    <a:pt x="22931" y="213014"/>
                    <a:pt x="33024" y="224382"/>
                  </a:cubicBezTo>
                  <a:cubicBezTo>
                    <a:pt x="45463" y="237907"/>
                    <a:pt x="59042" y="264250"/>
                    <a:pt x="64800" y="275982"/>
                  </a:cubicBezTo>
                  <a:cubicBezTo>
                    <a:pt x="66561" y="279527"/>
                    <a:pt x="70185" y="281760"/>
                    <a:pt x="74142" y="281740"/>
                  </a:cubicBezTo>
                  <a:lnTo>
                    <a:pt x="197441" y="281740"/>
                  </a:lnTo>
                  <a:cubicBezTo>
                    <a:pt x="201398" y="281760"/>
                    <a:pt x="205022" y="279527"/>
                    <a:pt x="206783" y="275982"/>
                  </a:cubicBezTo>
                  <a:cubicBezTo>
                    <a:pt x="212541" y="264250"/>
                    <a:pt x="226120" y="237961"/>
                    <a:pt x="238558" y="224382"/>
                  </a:cubicBezTo>
                  <a:cubicBezTo>
                    <a:pt x="248651" y="213014"/>
                    <a:pt x="256634" y="199935"/>
                    <a:pt x="262132" y="185763"/>
                  </a:cubicBezTo>
                  <a:cubicBezTo>
                    <a:pt x="267891" y="170741"/>
                    <a:pt x="271086" y="154859"/>
                    <a:pt x="271583" y="138779"/>
                  </a:cubicBezTo>
                  <a:close/>
                  <a:moveTo>
                    <a:pt x="240296" y="138290"/>
                  </a:moveTo>
                  <a:cubicBezTo>
                    <a:pt x="239910" y="150771"/>
                    <a:pt x="237470" y="163103"/>
                    <a:pt x="233072" y="174791"/>
                  </a:cubicBezTo>
                  <a:cubicBezTo>
                    <a:pt x="228948" y="185316"/>
                    <a:pt x="222990" y="195026"/>
                    <a:pt x="215474" y="203470"/>
                  </a:cubicBezTo>
                  <a:cubicBezTo>
                    <a:pt x="203417" y="217822"/>
                    <a:pt x="193081" y="233536"/>
                    <a:pt x="184676" y="250291"/>
                  </a:cubicBezTo>
                  <a:lnTo>
                    <a:pt x="86907" y="250291"/>
                  </a:lnTo>
                  <a:cubicBezTo>
                    <a:pt x="78598" y="233493"/>
                    <a:pt x="68353" y="217724"/>
                    <a:pt x="56381" y="203307"/>
                  </a:cubicBezTo>
                  <a:cubicBezTo>
                    <a:pt x="48865" y="194863"/>
                    <a:pt x="42906" y="185153"/>
                    <a:pt x="38782" y="174628"/>
                  </a:cubicBezTo>
                  <a:cubicBezTo>
                    <a:pt x="34292" y="162956"/>
                    <a:pt x="31759" y="150624"/>
                    <a:pt x="31286" y="138127"/>
                  </a:cubicBezTo>
                  <a:lnTo>
                    <a:pt x="31286" y="134216"/>
                  </a:lnTo>
                  <a:cubicBezTo>
                    <a:pt x="32259" y="77184"/>
                    <a:pt x="78588" y="31361"/>
                    <a:pt x="135628" y="31015"/>
                  </a:cubicBezTo>
                  <a:lnTo>
                    <a:pt x="135628" y="31015"/>
                  </a:lnTo>
                  <a:cubicBezTo>
                    <a:pt x="192668" y="31361"/>
                    <a:pt x="238998" y="77184"/>
                    <a:pt x="239971" y="134216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2" name="자유형: 도형 101">
              <a:extLst>
                <a:ext uri="{FF2B5EF4-FFF2-40B4-BE49-F238E27FC236}">
                  <a16:creationId xmlns:a16="http://schemas.microsoft.com/office/drawing/2014/main" id="{A4CF987C-106F-755D-00A9-5A65D3E0FFB4}"/>
                </a:ext>
              </a:extLst>
            </p:cNvPr>
            <p:cNvSpPr/>
            <p:nvPr/>
          </p:nvSpPr>
          <p:spPr>
            <a:xfrm rot="1168718">
              <a:off x="8599556" y="1080202"/>
              <a:ext cx="21726" cy="59748"/>
            </a:xfrm>
            <a:custGeom>
              <a:avLst/>
              <a:gdLst>
                <a:gd name="connsiteX0" fmla="*/ 10863 w 21726"/>
                <a:gd name="connsiteY0" fmla="*/ 59748 h 59748"/>
                <a:gd name="connsiteX1" fmla="*/ 21727 w 21726"/>
                <a:gd name="connsiteY1" fmla="*/ 48885 h 59748"/>
                <a:gd name="connsiteX2" fmla="*/ 21727 w 21726"/>
                <a:gd name="connsiteY2" fmla="*/ 10863 h 59748"/>
                <a:gd name="connsiteX3" fmla="*/ 10863 w 21726"/>
                <a:gd name="connsiteY3" fmla="*/ 0 h 59748"/>
                <a:gd name="connsiteX4" fmla="*/ 0 w 21726"/>
                <a:gd name="connsiteY4" fmla="*/ 10863 h 59748"/>
                <a:gd name="connsiteX5" fmla="*/ 0 w 21726"/>
                <a:gd name="connsiteY5" fmla="*/ 48885 h 59748"/>
                <a:gd name="connsiteX6" fmla="*/ 10863 w 21726"/>
                <a:gd name="connsiteY6" fmla="*/ 59748 h 5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6" h="59748">
                  <a:moveTo>
                    <a:pt x="10863" y="59748"/>
                  </a:moveTo>
                  <a:cubicBezTo>
                    <a:pt x="16863" y="59748"/>
                    <a:pt x="21727" y="54885"/>
                    <a:pt x="21727" y="48885"/>
                  </a:cubicBezTo>
                  <a:lnTo>
                    <a:pt x="21727" y="10863"/>
                  </a:lnTo>
                  <a:cubicBezTo>
                    <a:pt x="21727" y="4864"/>
                    <a:pt x="16863" y="0"/>
                    <a:pt x="10863" y="0"/>
                  </a:cubicBezTo>
                  <a:cubicBezTo>
                    <a:pt x="4863" y="0"/>
                    <a:pt x="0" y="4864"/>
                    <a:pt x="0" y="10863"/>
                  </a:cubicBezTo>
                  <a:lnTo>
                    <a:pt x="0" y="48885"/>
                  </a:lnTo>
                  <a:cubicBezTo>
                    <a:pt x="0" y="54885"/>
                    <a:pt x="4863" y="59748"/>
                    <a:pt x="10863" y="59748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3" name="자유형: 도형 102">
              <a:extLst>
                <a:ext uri="{FF2B5EF4-FFF2-40B4-BE49-F238E27FC236}">
                  <a16:creationId xmlns:a16="http://schemas.microsoft.com/office/drawing/2014/main" id="{03849246-59CA-4C74-63B7-2CC5E63A7835}"/>
                </a:ext>
              </a:extLst>
            </p:cNvPr>
            <p:cNvSpPr/>
            <p:nvPr/>
          </p:nvSpPr>
          <p:spPr>
            <a:xfrm rot="1168718">
              <a:off x="8440624" y="1094486"/>
              <a:ext cx="48188" cy="48271"/>
            </a:xfrm>
            <a:custGeom>
              <a:avLst/>
              <a:gdLst>
                <a:gd name="connsiteX0" fmla="*/ 29713 w 48188"/>
                <a:gd name="connsiteY0" fmla="*/ 45113 h 48271"/>
                <a:gd name="connsiteX1" fmla="*/ 45030 w 48188"/>
                <a:gd name="connsiteY1" fmla="*/ 45113 h 48271"/>
                <a:gd name="connsiteX2" fmla="*/ 45030 w 48188"/>
                <a:gd name="connsiteY2" fmla="*/ 29796 h 48271"/>
                <a:gd name="connsiteX3" fmla="*/ 18143 w 48188"/>
                <a:gd name="connsiteY3" fmla="*/ 2800 h 48271"/>
                <a:gd name="connsiteX4" fmla="*/ 2800 w 48188"/>
                <a:gd name="connsiteY4" fmla="*/ 3583 h 48271"/>
                <a:gd name="connsiteX5" fmla="*/ 2826 w 48188"/>
                <a:gd name="connsiteY5" fmla="*/ 18172 h 4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188" h="48271">
                  <a:moveTo>
                    <a:pt x="29713" y="45113"/>
                  </a:moveTo>
                  <a:cubicBezTo>
                    <a:pt x="33950" y="49325"/>
                    <a:pt x="40793" y="49325"/>
                    <a:pt x="45030" y="45113"/>
                  </a:cubicBezTo>
                  <a:cubicBezTo>
                    <a:pt x="49242" y="40876"/>
                    <a:pt x="49242" y="34033"/>
                    <a:pt x="45030" y="29796"/>
                  </a:cubicBezTo>
                  <a:lnTo>
                    <a:pt x="18143" y="2800"/>
                  </a:lnTo>
                  <a:cubicBezTo>
                    <a:pt x="13691" y="-1220"/>
                    <a:pt x="6821" y="-870"/>
                    <a:pt x="2800" y="3583"/>
                  </a:cubicBezTo>
                  <a:cubicBezTo>
                    <a:pt x="-943" y="7730"/>
                    <a:pt x="-932" y="14039"/>
                    <a:pt x="2826" y="1817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4" name="자유형: 도형 103">
              <a:extLst>
                <a:ext uri="{FF2B5EF4-FFF2-40B4-BE49-F238E27FC236}">
                  <a16:creationId xmlns:a16="http://schemas.microsoft.com/office/drawing/2014/main" id="{42A17579-BA27-F0AD-2CB1-AF662AF34516}"/>
                </a:ext>
              </a:extLst>
            </p:cNvPr>
            <p:cNvSpPr/>
            <p:nvPr/>
          </p:nvSpPr>
          <p:spPr>
            <a:xfrm rot="1168718">
              <a:off x="8693339" y="1186748"/>
              <a:ext cx="47674" cy="47574"/>
            </a:xfrm>
            <a:custGeom>
              <a:avLst/>
              <a:gdLst>
                <a:gd name="connsiteX0" fmla="*/ 11089 w 47674"/>
                <a:gd name="connsiteY0" fmla="*/ 47563 h 47574"/>
                <a:gd name="connsiteX1" fmla="*/ 18802 w 47674"/>
                <a:gd name="connsiteY1" fmla="*/ 44358 h 47574"/>
                <a:gd name="connsiteX2" fmla="*/ 45634 w 47674"/>
                <a:gd name="connsiteY2" fmla="*/ 17200 h 47574"/>
                <a:gd name="connsiteX3" fmla="*/ 43148 w 47674"/>
                <a:gd name="connsiteY3" fmla="*/ 2040 h 47574"/>
                <a:gd name="connsiteX4" fmla="*/ 30317 w 47674"/>
                <a:gd name="connsiteY4" fmla="*/ 2154 h 47574"/>
                <a:gd name="connsiteX5" fmla="*/ 3159 w 47674"/>
                <a:gd name="connsiteY5" fmla="*/ 29313 h 47574"/>
                <a:gd name="connsiteX6" fmla="*/ 3159 w 47674"/>
                <a:gd name="connsiteY6" fmla="*/ 44630 h 47574"/>
                <a:gd name="connsiteX7" fmla="*/ 11089 w 47674"/>
                <a:gd name="connsiteY7" fmla="*/ 47563 h 47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74" h="47574">
                  <a:moveTo>
                    <a:pt x="11089" y="47563"/>
                  </a:moveTo>
                  <a:cubicBezTo>
                    <a:pt x="13984" y="47565"/>
                    <a:pt x="16761" y="46412"/>
                    <a:pt x="18802" y="44358"/>
                  </a:cubicBezTo>
                  <a:lnTo>
                    <a:pt x="45634" y="17200"/>
                  </a:lnTo>
                  <a:cubicBezTo>
                    <a:pt x="49134" y="12327"/>
                    <a:pt x="48021" y="5539"/>
                    <a:pt x="43148" y="2040"/>
                  </a:cubicBezTo>
                  <a:cubicBezTo>
                    <a:pt x="39303" y="-722"/>
                    <a:pt x="34112" y="-675"/>
                    <a:pt x="30317" y="2154"/>
                  </a:cubicBezTo>
                  <a:lnTo>
                    <a:pt x="3159" y="29313"/>
                  </a:lnTo>
                  <a:cubicBezTo>
                    <a:pt x="-1053" y="33550"/>
                    <a:pt x="-1053" y="40393"/>
                    <a:pt x="3159" y="44630"/>
                  </a:cubicBezTo>
                  <a:cubicBezTo>
                    <a:pt x="5298" y="46639"/>
                    <a:pt x="8158" y="47697"/>
                    <a:pt x="11089" y="47563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5" name="자유형: 도형 104">
              <a:extLst>
                <a:ext uri="{FF2B5EF4-FFF2-40B4-BE49-F238E27FC236}">
                  <a16:creationId xmlns:a16="http://schemas.microsoft.com/office/drawing/2014/main" id="{3A0BCA7C-0D04-D0FE-565F-09154FE0ACE0}"/>
                </a:ext>
              </a:extLst>
            </p:cNvPr>
            <p:cNvSpPr/>
            <p:nvPr/>
          </p:nvSpPr>
          <p:spPr>
            <a:xfrm rot="1168718">
              <a:off x="8341989" y="1210723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6" name="자유형: 도형 105">
              <a:extLst>
                <a:ext uri="{FF2B5EF4-FFF2-40B4-BE49-F238E27FC236}">
                  <a16:creationId xmlns:a16="http://schemas.microsoft.com/office/drawing/2014/main" id="{1115C15B-20EE-46D9-B50A-C5EF182CA0D8}"/>
                </a:ext>
              </a:extLst>
            </p:cNvPr>
            <p:cNvSpPr/>
            <p:nvPr/>
          </p:nvSpPr>
          <p:spPr>
            <a:xfrm rot="1168718">
              <a:off x="8354151" y="1335786"/>
              <a:ext cx="48613" cy="48885"/>
            </a:xfrm>
            <a:custGeom>
              <a:avLst/>
              <a:gdLst>
                <a:gd name="connsiteX0" fmla="*/ 30684 w 48613"/>
                <a:gd name="connsiteY0" fmla="*/ 2612 h 48885"/>
                <a:gd name="connsiteX1" fmla="*/ 3798 w 48613"/>
                <a:gd name="connsiteY1" fmla="*/ 29770 h 48885"/>
                <a:gd name="connsiteX2" fmla="*/ 2612 w 48613"/>
                <a:gd name="connsiteY2" fmla="*/ 45088 h 48885"/>
                <a:gd name="connsiteX3" fmla="*/ 17930 w 48613"/>
                <a:gd name="connsiteY3" fmla="*/ 46273 h 48885"/>
                <a:gd name="connsiteX4" fmla="*/ 19115 w 48613"/>
                <a:gd name="connsiteY4" fmla="*/ 45088 h 48885"/>
                <a:gd name="connsiteX5" fmla="*/ 46002 w 48613"/>
                <a:gd name="connsiteY5" fmla="*/ 17929 h 48885"/>
                <a:gd name="connsiteX6" fmla="*/ 44816 w 48613"/>
                <a:gd name="connsiteY6" fmla="*/ 2612 h 48885"/>
                <a:gd name="connsiteX7" fmla="*/ 30684 w 48613"/>
                <a:gd name="connsiteY7" fmla="*/ 2612 h 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13" h="48885">
                  <a:moveTo>
                    <a:pt x="30684" y="2612"/>
                  </a:moveTo>
                  <a:lnTo>
                    <a:pt x="3798" y="29770"/>
                  </a:lnTo>
                  <a:cubicBezTo>
                    <a:pt x="-760" y="33673"/>
                    <a:pt x="-1290" y="40530"/>
                    <a:pt x="2612" y="45088"/>
                  </a:cubicBezTo>
                  <a:cubicBezTo>
                    <a:pt x="6515" y="49645"/>
                    <a:pt x="13373" y="50175"/>
                    <a:pt x="17930" y="46273"/>
                  </a:cubicBezTo>
                  <a:cubicBezTo>
                    <a:pt x="18355" y="45909"/>
                    <a:pt x="18751" y="45512"/>
                    <a:pt x="19115" y="45088"/>
                  </a:cubicBezTo>
                  <a:lnTo>
                    <a:pt x="46002" y="17929"/>
                  </a:lnTo>
                  <a:cubicBezTo>
                    <a:pt x="49904" y="13372"/>
                    <a:pt x="49374" y="6515"/>
                    <a:pt x="44816" y="2612"/>
                  </a:cubicBezTo>
                  <a:cubicBezTo>
                    <a:pt x="40750" y="-871"/>
                    <a:pt x="34752" y="-871"/>
                    <a:pt x="30684" y="2612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7" name="자유형: 도형 106">
              <a:extLst>
                <a:ext uri="{FF2B5EF4-FFF2-40B4-BE49-F238E27FC236}">
                  <a16:creationId xmlns:a16="http://schemas.microsoft.com/office/drawing/2014/main" id="{818C5B5F-3393-1168-56A2-7F7EF63683CD}"/>
                </a:ext>
              </a:extLst>
            </p:cNvPr>
            <p:cNvSpPr/>
            <p:nvPr/>
          </p:nvSpPr>
          <p:spPr>
            <a:xfrm rot="1168718">
              <a:off x="8609266" y="1423066"/>
              <a:ext cx="49923" cy="49969"/>
            </a:xfrm>
            <a:custGeom>
              <a:avLst/>
              <a:gdLst>
                <a:gd name="connsiteX0" fmla="*/ 18926 w 49923"/>
                <a:gd name="connsiteY0" fmla="*/ 3583 h 49969"/>
                <a:gd name="connsiteX1" fmla="*/ 3583 w 49923"/>
                <a:gd name="connsiteY1" fmla="*/ 2800 h 49969"/>
                <a:gd name="connsiteX2" fmla="*/ 2800 w 49923"/>
                <a:gd name="connsiteY2" fmla="*/ 18144 h 49969"/>
                <a:gd name="connsiteX3" fmla="*/ 3555 w 49923"/>
                <a:gd name="connsiteY3" fmla="*/ 18900 h 49969"/>
                <a:gd name="connsiteX4" fmla="*/ 30713 w 49923"/>
                <a:gd name="connsiteY4" fmla="*/ 46059 h 49969"/>
                <a:gd name="connsiteX5" fmla="*/ 46013 w 49923"/>
                <a:gd name="connsiteY5" fmla="*/ 47452 h 49969"/>
                <a:gd name="connsiteX6" fmla="*/ 47407 w 49923"/>
                <a:gd name="connsiteY6" fmla="*/ 32153 h 49969"/>
                <a:gd name="connsiteX7" fmla="*/ 45650 w 49923"/>
                <a:gd name="connsiteY7" fmla="*/ 30470 h 49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23" h="49969">
                  <a:moveTo>
                    <a:pt x="18926" y="3583"/>
                  </a:moveTo>
                  <a:cubicBezTo>
                    <a:pt x="14906" y="-870"/>
                    <a:pt x="8036" y="-1220"/>
                    <a:pt x="3583" y="2800"/>
                  </a:cubicBezTo>
                  <a:cubicBezTo>
                    <a:pt x="-870" y="6821"/>
                    <a:pt x="-1220" y="13690"/>
                    <a:pt x="2800" y="18144"/>
                  </a:cubicBezTo>
                  <a:cubicBezTo>
                    <a:pt x="3039" y="18408"/>
                    <a:pt x="3291" y="18661"/>
                    <a:pt x="3555" y="18900"/>
                  </a:cubicBezTo>
                  <a:lnTo>
                    <a:pt x="30713" y="46059"/>
                  </a:lnTo>
                  <a:cubicBezTo>
                    <a:pt x="34553" y="50668"/>
                    <a:pt x="41403" y="51293"/>
                    <a:pt x="46013" y="47452"/>
                  </a:cubicBezTo>
                  <a:cubicBezTo>
                    <a:pt x="50623" y="43613"/>
                    <a:pt x="51246" y="36763"/>
                    <a:pt x="47407" y="32153"/>
                  </a:cubicBezTo>
                  <a:cubicBezTo>
                    <a:pt x="46886" y="31528"/>
                    <a:pt x="46297" y="30964"/>
                    <a:pt x="45650" y="3047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8" name="자유형: 도형 107">
              <a:extLst>
                <a:ext uri="{FF2B5EF4-FFF2-40B4-BE49-F238E27FC236}">
                  <a16:creationId xmlns:a16="http://schemas.microsoft.com/office/drawing/2014/main" id="{F8A8CCA9-6268-1C12-80FB-65B4C63AAB88}"/>
                </a:ext>
              </a:extLst>
            </p:cNvPr>
            <p:cNvSpPr/>
            <p:nvPr/>
          </p:nvSpPr>
          <p:spPr>
            <a:xfrm rot="1168718">
              <a:off x="8694169" y="1334886"/>
              <a:ext cx="59748" cy="21726"/>
            </a:xfrm>
            <a:custGeom>
              <a:avLst/>
              <a:gdLst>
                <a:gd name="connsiteX0" fmla="*/ 48885 w 59748"/>
                <a:gd name="connsiteY0" fmla="*/ 0 h 21726"/>
                <a:gd name="connsiteX1" fmla="*/ 10863 w 59748"/>
                <a:gd name="connsiteY1" fmla="*/ 0 h 21726"/>
                <a:gd name="connsiteX2" fmla="*/ 0 w 59748"/>
                <a:gd name="connsiteY2" fmla="*/ 10863 h 21726"/>
                <a:gd name="connsiteX3" fmla="*/ 10863 w 59748"/>
                <a:gd name="connsiteY3" fmla="*/ 21727 h 21726"/>
                <a:gd name="connsiteX4" fmla="*/ 48885 w 59748"/>
                <a:gd name="connsiteY4" fmla="*/ 21727 h 21726"/>
                <a:gd name="connsiteX5" fmla="*/ 59748 w 59748"/>
                <a:gd name="connsiteY5" fmla="*/ 10863 h 21726"/>
                <a:gd name="connsiteX6" fmla="*/ 48885 w 59748"/>
                <a:gd name="connsiteY6" fmla="*/ 0 h 21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748" h="21726">
                  <a:moveTo>
                    <a:pt x="48885" y="0"/>
                  </a:moveTo>
                  <a:lnTo>
                    <a:pt x="10863" y="0"/>
                  </a:lnTo>
                  <a:cubicBezTo>
                    <a:pt x="4864" y="0"/>
                    <a:pt x="0" y="4864"/>
                    <a:pt x="0" y="10863"/>
                  </a:cubicBezTo>
                  <a:cubicBezTo>
                    <a:pt x="0" y="16863"/>
                    <a:pt x="4864" y="21727"/>
                    <a:pt x="10863" y="21727"/>
                  </a:cubicBezTo>
                  <a:lnTo>
                    <a:pt x="48885" y="21727"/>
                  </a:lnTo>
                  <a:cubicBezTo>
                    <a:pt x="54885" y="21727"/>
                    <a:pt x="59748" y="16863"/>
                    <a:pt x="59748" y="10863"/>
                  </a:cubicBezTo>
                  <a:cubicBezTo>
                    <a:pt x="59748" y="4864"/>
                    <a:pt x="54885" y="0"/>
                    <a:pt x="48885" y="0"/>
                  </a:cubicBezTo>
                  <a:close/>
                </a:path>
              </a:pathLst>
            </a:custGeom>
            <a:grpFill/>
            <a:ln w="53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sz="1600">
                <a:solidFill>
                  <a:srgbClr val="91BFBE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10EA1476-9360-2E3C-AF72-AEFBA7F2D3E6}"/>
              </a:ext>
            </a:extLst>
          </p:cNvPr>
          <p:cNvCxnSpPr>
            <a:cxnSpLocks/>
          </p:cNvCxnSpPr>
          <p:nvPr/>
        </p:nvCxnSpPr>
        <p:spPr>
          <a:xfrm flipV="1">
            <a:off x="0" y="759439"/>
            <a:ext cx="8509777" cy="15520"/>
          </a:xfrm>
          <a:prstGeom prst="straightConnector1">
            <a:avLst/>
          </a:prstGeom>
          <a:ln w="38100">
            <a:solidFill>
              <a:srgbClr val="1A6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래픽 5">
            <a:extLst>
              <a:ext uri="{FF2B5EF4-FFF2-40B4-BE49-F238E27FC236}">
                <a16:creationId xmlns:a16="http://schemas.microsoft.com/office/drawing/2014/main" id="{74896C1E-CDDE-0176-DE35-508E3A4127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60432" y="670974"/>
            <a:ext cx="172584" cy="172584"/>
          </a:xfrm>
          <a:prstGeom prst="rect">
            <a:avLst/>
          </a:prstGeom>
        </p:spPr>
      </p:pic>
      <p:sp>
        <p:nvSpPr>
          <p:cNvPr id="4" name="모서리가 둥근 직사각형 17">
            <a:extLst>
              <a:ext uri="{FF2B5EF4-FFF2-40B4-BE49-F238E27FC236}">
                <a16:creationId xmlns:a16="http://schemas.microsoft.com/office/drawing/2014/main" id="{A0EFE35C-044C-AF11-4C5B-2A92CD95ABA9}"/>
              </a:ext>
            </a:extLst>
          </p:cNvPr>
          <p:cNvSpPr/>
          <p:nvPr/>
        </p:nvSpPr>
        <p:spPr>
          <a:xfrm>
            <a:off x="205442" y="117425"/>
            <a:ext cx="1007230" cy="582117"/>
          </a:xfrm>
          <a:prstGeom prst="roundRect">
            <a:avLst>
              <a:gd name="adj" fmla="val 50000"/>
            </a:avLst>
          </a:prstGeom>
          <a:solidFill>
            <a:srgbClr val="00576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1" lang="ko-KR" altLang="en-US" sz="24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성찰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E2BDEE61-A08F-4380-E0E9-AB4DE30EC7AB}"/>
              </a:ext>
            </a:extLst>
          </p:cNvPr>
          <p:cNvGrpSpPr/>
          <p:nvPr/>
        </p:nvGrpSpPr>
        <p:grpSpPr>
          <a:xfrm>
            <a:off x="3482071" y="3336683"/>
            <a:ext cx="1140397" cy="987245"/>
            <a:chOff x="168275" y="1579563"/>
            <a:chExt cx="1614488" cy="1323975"/>
          </a:xfrm>
          <a:solidFill>
            <a:srgbClr val="91BFBE"/>
          </a:solidFill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F0E83A9E-23CF-9A24-34A7-F3AAA66FAB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1188" y="1579563"/>
              <a:ext cx="1171575" cy="1323975"/>
            </a:xfrm>
            <a:custGeom>
              <a:avLst/>
              <a:gdLst>
                <a:gd name="T0" fmla="*/ 246 w 312"/>
                <a:gd name="T1" fmla="*/ 308 h 352"/>
                <a:gd name="T2" fmla="*/ 244 w 312"/>
                <a:gd name="T3" fmla="*/ 303 h 352"/>
                <a:gd name="T4" fmla="*/ 243 w 312"/>
                <a:gd name="T5" fmla="*/ 285 h 352"/>
                <a:gd name="T6" fmla="*/ 312 w 312"/>
                <a:gd name="T7" fmla="*/ 156 h 352"/>
                <a:gd name="T8" fmla="*/ 156 w 312"/>
                <a:gd name="T9" fmla="*/ 0 h 352"/>
                <a:gd name="T10" fmla="*/ 0 w 312"/>
                <a:gd name="T11" fmla="*/ 156 h 352"/>
                <a:gd name="T12" fmla="*/ 156 w 312"/>
                <a:gd name="T13" fmla="*/ 311 h 352"/>
                <a:gd name="T14" fmla="*/ 192 w 312"/>
                <a:gd name="T15" fmla="*/ 307 h 352"/>
                <a:gd name="T16" fmla="*/ 204 w 312"/>
                <a:gd name="T17" fmla="*/ 320 h 352"/>
                <a:gd name="T18" fmla="*/ 237 w 312"/>
                <a:gd name="T19" fmla="*/ 342 h 352"/>
                <a:gd name="T20" fmla="*/ 290 w 312"/>
                <a:gd name="T21" fmla="*/ 342 h 352"/>
                <a:gd name="T22" fmla="*/ 246 w 312"/>
                <a:gd name="T23" fmla="*/ 308 h 352"/>
                <a:gd name="T24" fmla="*/ 268 w 312"/>
                <a:gd name="T25" fmla="*/ 164 h 352"/>
                <a:gd name="T26" fmla="*/ 277 w 312"/>
                <a:gd name="T27" fmla="*/ 172 h 352"/>
                <a:gd name="T28" fmla="*/ 268 w 312"/>
                <a:gd name="T29" fmla="*/ 181 h 352"/>
                <a:gd name="T30" fmla="*/ 63 w 312"/>
                <a:gd name="T31" fmla="*/ 181 h 352"/>
                <a:gd name="T32" fmla="*/ 54 w 312"/>
                <a:gd name="T33" fmla="*/ 172 h 352"/>
                <a:gd name="T34" fmla="*/ 63 w 312"/>
                <a:gd name="T35" fmla="*/ 164 h 352"/>
                <a:gd name="T36" fmla="*/ 268 w 312"/>
                <a:gd name="T37" fmla="*/ 164 h 352"/>
                <a:gd name="T38" fmla="*/ 248 w 312"/>
                <a:gd name="T39" fmla="*/ 138 h 352"/>
                <a:gd name="T40" fmla="*/ 239 w 312"/>
                <a:gd name="T41" fmla="*/ 146 h 352"/>
                <a:gd name="T42" fmla="*/ 63 w 312"/>
                <a:gd name="T43" fmla="*/ 146 h 352"/>
                <a:gd name="T44" fmla="*/ 54 w 312"/>
                <a:gd name="T45" fmla="*/ 138 h 352"/>
                <a:gd name="T46" fmla="*/ 63 w 312"/>
                <a:gd name="T47" fmla="*/ 129 h 352"/>
                <a:gd name="T48" fmla="*/ 239 w 312"/>
                <a:gd name="T49" fmla="*/ 129 h 352"/>
                <a:gd name="T50" fmla="*/ 248 w 312"/>
                <a:gd name="T51" fmla="*/ 138 h 352"/>
                <a:gd name="T52" fmla="*/ 203 w 312"/>
                <a:gd name="T53" fmla="*/ 95 h 352"/>
                <a:gd name="T54" fmla="*/ 212 w 312"/>
                <a:gd name="T55" fmla="*/ 103 h 352"/>
                <a:gd name="T56" fmla="*/ 203 w 312"/>
                <a:gd name="T57" fmla="*/ 111 h 352"/>
                <a:gd name="T58" fmla="*/ 63 w 312"/>
                <a:gd name="T59" fmla="*/ 111 h 352"/>
                <a:gd name="T60" fmla="*/ 54 w 312"/>
                <a:gd name="T61" fmla="*/ 103 h 352"/>
                <a:gd name="T62" fmla="*/ 63 w 312"/>
                <a:gd name="T63" fmla="*/ 95 h 352"/>
                <a:gd name="T64" fmla="*/ 203 w 312"/>
                <a:gd name="T65" fmla="*/ 95 h 352"/>
                <a:gd name="T66" fmla="*/ 63 w 312"/>
                <a:gd name="T67" fmla="*/ 216 h 352"/>
                <a:gd name="T68" fmla="*/ 54 w 312"/>
                <a:gd name="T69" fmla="*/ 208 h 352"/>
                <a:gd name="T70" fmla="*/ 63 w 312"/>
                <a:gd name="T71" fmla="*/ 200 h 352"/>
                <a:gd name="T72" fmla="*/ 203 w 312"/>
                <a:gd name="T73" fmla="*/ 200 h 352"/>
                <a:gd name="T74" fmla="*/ 212 w 312"/>
                <a:gd name="T75" fmla="*/ 208 h 352"/>
                <a:gd name="T76" fmla="*/ 203 w 312"/>
                <a:gd name="T77" fmla="*/ 216 h 352"/>
                <a:gd name="T78" fmla="*/ 63 w 312"/>
                <a:gd name="T79" fmla="*/ 216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12" h="352">
                  <a:moveTo>
                    <a:pt x="246" y="308"/>
                  </a:moveTo>
                  <a:cubicBezTo>
                    <a:pt x="245" y="306"/>
                    <a:pt x="244" y="305"/>
                    <a:pt x="244" y="303"/>
                  </a:cubicBezTo>
                  <a:cubicBezTo>
                    <a:pt x="242" y="296"/>
                    <a:pt x="242" y="290"/>
                    <a:pt x="243" y="285"/>
                  </a:cubicBezTo>
                  <a:cubicBezTo>
                    <a:pt x="284" y="257"/>
                    <a:pt x="312" y="209"/>
                    <a:pt x="312" y="156"/>
                  </a:cubicBezTo>
                  <a:cubicBezTo>
                    <a:pt x="312" y="70"/>
                    <a:pt x="242" y="0"/>
                    <a:pt x="156" y="0"/>
                  </a:cubicBezTo>
                  <a:cubicBezTo>
                    <a:pt x="70" y="0"/>
                    <a:pt x="0" y="70"/>
                    <a:pt x="0" y="156"/>
                  </a:cubicBezTo>
                  <a:cubicBezTo>
                    <a:pt x="0" y="241"/>
                    <a:pt x="70" y="311"/>
                    <a:pt x="156" y="311"/>
                  </a:cubicBezTo>
                  <a:cubicBezTo>
                    <a:pt x="168" y="311"/>
                    <a:pt x="181" y="310"/>
                    <a:pt x="192" y="307"/>
                  </a:cubicBezTo>
                  <a:cubicBezTo>
                    <a:pt x="195" y="312"/>
                    <a:pt x="199" y="316"/>
                    <a:pt x="204" y="320"/>
                  </a:cubicBezTo>
                  <a:cubicBezTo>
                    <a:pt x="214" y="331"/>
                    <a:pt x="227" y="339"/>
                    <a:pt x="237" y="342"/>
                  </a:cubicBezTo>
                  <a:cubicBezTo>
                    <a:pt x="274" y="352"/>
                    <a:pt x="290" y="342"/>
                    <a:pt x="290" y="342"/>
                  </a:cubicBezTo>
                  <a:cubicBezTo>
                    <a:pt x="290" y="342"/>
                    <a:pt x="254" y="332"/>
                    <a:pt x="246" y="308"/>
                  </a:cubicBezTo>
                  <a:close/>
                  <a:moveTo>
                    <a:pt x="268" y="164"/>
                  </a:moveTo>
                  <a:cubicBezTo>
                    <a:pt x="273" y="164"/>
                    <a:pt x="277" y="168"/>
                    <a:pt x="277" y="172"/>
                  </a:cubicBezTo>
                  <a:cubicBezTo>
                    <a:pt x="277" y="177"/>
                    <a:pt x="273" y="181"/>
                    <a:pt x="268" y="181"/>
                  </a:cubicBezTo>
                  <a:cubicBezTo>
                    <a:pt x="63" y="181"/>
                    <a:pt x="63" y="181"/>
                    <a:pt x="63" y="181"/>
                  </a:cubicBezTo>
                  <a:cubicBezTo>
                    <a:pt x="58" y="181"/>
                    <a:pt x="54" y="177"/>
                    <a:pt x="54" y="172"/>
                  </a:cubicBezTo>
                  <a:cubicBezTo>
                    <a:pt x="54" y="168"/>
                    <a:pt x="58" y="164"/>
                    <a:pt x="63" y="164"/>
                  </a:cubicBezTo>
                  <a:lnTo>
                    <a:pt x="268" y="164"/>
                  </a:lnTo>
                  <a:close/>
                  <a:moveTo>
                    <a:pt x="248" y="138"/>
                  </a:moveTo>
                  <a:cubicBezTo>
                    <a:pt x="248" y="142"/>
                    <a:pt x="244" y="146"/>
                    <a:pt x="239" y="146"/>
                  </a:cubicBezTo>
                  <a:cubicBezTo>
                    <a:pt x="63" y="146"/>
                    <a:pt x="63" y="146"/>
                    <a:pt x="63" y="146"/>
                  </a:cubicBezTo>
                  <a:cubicBezTo>
                    <a:pt x="58" y="146"/>
                    <a:pt x="54" y="142"/>
                    <a:pt x="54" y="138"/>
                  </a:cubicBezTo>
                  <a:cubicBezTo>
                    <a:pt x="54" y="133"/>
                    <a:pt x="58" y="129"/>
                    <a:pt x="63" y="129"/>
                  </a:cubicBezTo>
                  <a:cubicBezTo>
                    <a:pt x="239" y="129"/>
                    <a:pt x="239" y="129"/>
                    <a:pt x="239" y="129"/>
                  </a:cubicBezTo>
                  <a:cubicBezTo>
                    <a:pt x="244" y="129"/>
                    <a:pt x="248" y="133"/>
                    <a:pt x="248" y="138"/>
                  </a:cubicBezTo>
                  <a:close/>
                  <a:moveTo>
                    <a:pt x="203" y="95"/>
                  </a:moveTo>
                  <a:cubicBezTo>
                    <a:pt x="208" y="95"/>
                    <a:pt x="212" y="98"/>
                    <a:pt x="212" y="103"/>
                  </a:cubicBezTo>
                  <a:cubicBezTo>
                    <a:pt x="212" y="107"/>
                    <a:pt x="208" y="111"/>
                    <a:pt x="203" y="111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58" y="111"/>
                    <a:pt x="54" y="107"/>
                    <a:pt x="54" y="103"/>
                  </a:cubicBezTo>
                  <a:cubicBezTo>
                    <a:pt x="54" y="98"/>
                    <a:pt x="58" y="95"/>
                    <a:pt x="63" y="95"/>
                  </a:cubicBezTo>
                  <a:lnTo>
                    <a:pt x="203" y="95"/>
                  </a:lnTo>
                  <a:close/>
                  <a:moveTo>
                    <a:pt x="63" y="216"/>
                  </a:moveTo>
                  <a:cubicBezTo>
                    <a:pt x="58" y="216"/>
                    <a:pt x="54" y="213"/>
                    <a:pt x="54" y="208"/>
                  </a:cubicBezTo>
                  <a:cubicBezTo>
                    <a:pt x="54" y="204"/>
                    <a:pt x="58" y="200"/>
                    <a:pt x="63" y="200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8" y="200"/>
                    <a:pt x="212" y="204"/>
                    <a:pt x="212" y="208"/>
                  </a:cubicBezTo>
                  <a:cubicBezTo>
                    <a:pt x="212" y="213"/>
                    <a:pt x="208" y="216"/>
                    <a:pt x="203" y="216"/>
                  </a:cubicBezTo>
                  <a:lnTo>
                    <a:pt x="63" y="2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1600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4B68009A-CCFC-C890-39EC-D74ECF447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275" y="1782763"/>
              <a:ext cx="582613" cy="977900"/>
            </a:xfrm>
            <a:custGeom>
              <a:avLst/>
              <a:gdLst>
                <a:gd name="T0" fmla="*/ 97 w 155"/>
                <a:gd name="T1" fmla="*/ 230 h 260"/>
                <a:gd name="T2" fmla="*/ 116 w 155"/>
                <a:gd name="T3" fmla="*/ 232 h 260"/>
                <a:gd name="T4" fmla="*/ 155 w 155"/>
                <a:gd name="T5" fmla="*/ 225 h 260"/>
                <a:gd name="T6" fmla="*/ 102 w 155"/>
                <a:gd name="T7" fmla="*/ 102 h 260"/>
                <a:gd name="T8" fmla="*/ 135 w 155"/>
                <a:gd name="T9" fmla="*/ 1 h 260"/>
                <a:gd name="T10" fmla="*/ 116 w 155"/>
                <a:gd name="T11" fmla="*/ 0 h 260"/>
                <a:gd name="T12" fmla="*/ 0 w 155"/>
                <a:gd name="T13" fmla="*/ 116 h 260"/>
                <a:gd name="T14" fmla="*/ 61 w 155"/>
                <a:gd name="T15" fmla="*/ 218 h 260"/>
                <a:gd name="T16" fmla="*/ 59 w 155"/>
                <a:gd name="T17" fmla="*/ 226 h 260"/>
                <a:gd name="T18" fmla="*/ 56 w 155"/>
                <a:gd name="T19" fmla="*/ 233 h 260"/>
                <a:gd name="T20" fmla="*/ 25 w 155"/>
                <a:gd name="T21" fmla="*/ 252 h 260"/>
                <a:gd name="T22" fmla="*/ 66 w 155"/>
                <a:gd name="T23" fmla="*/ 252 h 260"/>
                <a:gd name="T24" fmla="*/ 82 w 155"/>
                <a:gd name="T25" fmla="*/ 243 h 260"/>
                <a:gd name="T26" fmla="*/ 97 w 155"/>
                <a:gd name="T27" fmla="*/ 230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260">
                  <a:moveTo>
                    <a:pt x="97" y="230"/>
                  </a:moveTo>
                  <a:cubicBezTo>
                    <a:pt x="103" y="231"/>
                    <a:pt x="110" y="232"/>
                    <a:pt x="116" y="232"/>
                  </a:cubicBezTo>
                  <a:cubicBezTo>
                    <a:pt x="130" y="232"/>
                    <a:pt x="143" y="230"/>
                    <a:pt x="155" y="225"/>
                  </a:cubicBezTo>
                  <a:cubicBezTo>
                    <a:pt x="123" y="194"/>
                    <a:pt x="102" y="150"/>
                    <a:pt x="102" y="102"/>
                  </a:cubicBezTo>
                  <a:cubicBezTo>
                    <a:pt x="102" y="64"/>
                    <a:pt x="114" y="29"/>
                    <a:pt x="135" y="1"/>
                  </a:cubicBezTo>
                  <a:cubicBezTo>
                    <a:pt x="129" y="0"/>
                    <a:pt x="123" y="0"/>
                    <a:pt x="116" y="0"/>
                  </a:cubicBezTo>
                  <a:cubicBezTo>
                    <a:pt x="52" y="0"/>
                    <a:pt x="0" y="52"/>
                    <a:pt x="0" y="116"/>
                  </a:cubicBezTo>
                  <a:cubicBezTo>
                    <a:pt x="0" y="160"/>
                    <a:pt x="25" y="198"/>
                    <a:pt x="61" y="218"/>
                  </a:cubicBezTo>
                  <a:cubicBezTo>
                    <a:pt x="61" y="221"/>
                    <a:pt x="60" y="223"/>
                    <a:pt x="59" y="226"/>
                  </a:cubicBezTo>
                  <a:cubicBezTo>
                    <a:pt x="59" y="228"/>
                    <a:pt x="57" y="231"/>
                    <a:pt x="56" y="233"/>
                  </a:cubicBezTo>
                  <a:cubicBezTo>
                    <a:pt x="46" y="246"/>
                    <a:pt x="25" y="252"/>
                    <a:pt x="25" y="252"/>
                  </a:cubicBezTo>
                  <a:cubicBezTo>
                    <a:pt x="25" y="252"/>
                    <a:pt x="38" y="260"/>
                    <a:pt x="66" y="252"/>
                  </a:cubicBezTo>
                  <a:cubicBezTo>
                    <a:pt x="71" y="251"/>
                    <a:pt x="77" y="247"/>
                    <a:pt x="82" y="243"/>
                  </a:cubicBezTo>
                  <a:cubicBezTo>
                    <a:pt x="87" y="240"/>
                    <a:pt x="92" y="235"/>
                    <a:pt x="97" y="2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1600"/>
            </a:p>
          </p:txBody>
        </p:sp>
      </p:grp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83B5973-054F-EF47-7B67-005E19B12EA2}"/>
              </a:ext>
            </a:extLst>
          </p:cNvPr>
          <p:cNvSpPr/>
          <p:nvPr/>
        </p:nvSpPr>
        <p:spPr>
          <a:xfrm>
            <a:off x="107504" y="2641779"/>
            <a:ext cx="379518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latinLnBrk="0">
              <a:defRPr/>
            </a:pPr>
            <a:r>
              <a:rPr lang="en-US" altLang="ko-KR" sz="2400" kern="0" dirty="0">
                <a:solidFill>
                  <a:schemeClr val="dk1"/>
                </a:solidFill>
                <a:latin typeface="+mn-ea"/>
              </a:rPr>
              <a:t>“</a:t>
            </a:r>
            <a:r>
              <a:rPr lang="ko-KR" altLang="en-US" sz="2400" kern="0" dirty="0">
                <a:solidFill>
                  <a:schemeClr val="dk1"/>
                </a:solidFill>
                <a:latin typeface="+mn-ea"/>
              </a:rPr>
              <a:t>친구들의 피드백을 경청하고 적극적으로 반영했어요</a:t>
            </a:r>
            <a:r>
              <a:rPr lang="en-US" altLang="ko-KR" sz="2400" kern="0" dirty="0">
                <a:solidFill>
                  <a:schemeClr val="dk1"/>
                </a:solidFill>
                <a:latin typeface="+mn-ea"/>
              </a:rPr>
              <a:t>!”</a:t>
            </a:r>
            <a:endParaRPr lang="ko-KR" altLang="en-US" sz="2400" kern="0" dirty="0">
              <a:solidFill>
                <a:schemeClr val="dk1"/>
              </a:solidFill>
              <a:latin typeface="+mn-ea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1A038833-99C2-8867-3A4B-E7DCC933B197}"/>
              </a:ext>
            </a:extLst>
          </p:cNvPr>
          <p:cNvSpPr/>
          <p:nvPr/>
        </p:nvSpPr>
        <p:spPr>
          <a:xfrm>
            <a:off x="4572000" y="3764318"/>
            <a:ext cx="4464496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latinLnBrk="0">
              <a:defRPr/>
            </a:pPr>
            <a:r>
              <a:rPr lang="en-US" altLang="ko-KR" sz="2400" kern="0" dirty="0">
                <a:solidFill>
                  <a:schemeClr val="dk1"/>
                </a:solidFill>
                <a:latin typeface="+mn-ea"/>
              </a:rPr>
              <a:t>“</a:t>
            </a:r>
            <a:r>
              <a:rPr lang="ko-KR" altLang="en-US" sz="2400" kern="0" dirty="0">
                <a:solidFill>
                  <a:schemeClr val="dk1"/>
                </a:solidFill>
                <a:latin typeface="+mn-ea"/>
              </a:rPr>
              <a:t>친구들의 조언 덕분에</a:t>
            </a:r>
            <a:endParaRPr lang="en-US" altLang="ko-KR" sz="2400" kern="0" dirty="0">
              <a:solidFill>
                <a:schemeClr val="dk1"/>
              </a:solidFill>
              <a:latin typeface="+mn-ea"/>
            </a:endParaRPr>
          </a:p>
          <a:p>
            <a:pPr lvl="0" algn="ctr" latinLnBrk="0">
              <a:defRPr/>
            </a:pPr>
            <a:r>
              <a:rPr lang="ko-KR" altLang="en-US" sz="2400" kern="0" dirty="0">
                <a:solidFill>
                  <a:schemeClr val="dk1"/>
                </a:solidFill>
                <a:latin typeface="+mn-ea"/>
              </a:rPr>
              <a:t>우리 모둠의 캠페인 홍보물이 </a:t>
            </a:r>
            <a:endParaRPr lang="en-US" altLang="ko-KR" sz="2400" kern="0" dirty="0">
              <a:solidFill>
                <a:schemeClr val="dk1"/>
              </a:solidFill>
              <a:latin typeface="+mn-ea"/>
            </a:endParaRPr>
          </a:p>
          <a:p>
            <a:pPr lvl="0" algn="ctr" latinLnBrk="0">
              <a:defRPr/>
            </a:pPr>
            <a:r>
              <a:rPr lang="ko-KR" altLang="en-US" sz="2400" kern="0" dirty="0">
                <a:solidFill>
                  <a:schemeClr val="dk1"/>
                </a:solidFill>
                <a:latin typeface="+mn-ea"/>
              </a:rPr>
              <a:t>더 큰 가치를 갖게 되었어요</a:t>
            </a:r>
            <a:r>
              <a:rPr lang="en-US" altLang="ko-KR" sz="2400" kern="0" dirty="0">
                <a:solidFill>
                  <a:schemeClr val="dk1"/>
                </a:solidFill>
                <a:latin typeface="+mn-ea"/>
              </a:rPr>
              <a:t>!“</a:t>
            </a:r>
            <a:endParaRPr lang="ko-KR" altLang="en-US" sz="2400" kern="0" dirty="0">
              <a:solidFill>
                <a:schemeClr val="dk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07033272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8e5ee"/>
        </a:solidFill>
        <a:ln>
          <a:noFill/>
        </a:ln>
      </a:spPr>
      <a:bodyPr rtlCol="0" anchor="ctr"/>
      <a:lstStyle>
        <a:defPPr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녹색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293</ep:Words>
  <ep:PresentationFormat>화면 슬라이드 쇼(16:9)</ep:PresentationFormat>
  <ep:Paragraphs>110</ep:Paragraphs>
  <ep:Slides>10</ep:Slides>
  <ep:Notes>6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ep:HeadingPairs>
  <ep:TitlesOfParts>
    <vt:vector size="11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2024-12-05T07:23:30.000</dcterms:created>
  <dc:creator>USER</dc:creator>
  <cp:lastModifiedBy>win10H</cp:lastModifiedBy>
  <dcterms:modified xsi:type="dcterms:W3CDTF">2025-07-10T02:03:07.484</dcterms:modified>
  <cp:revision>2025</cp:revision>
  <dc:title>샘플 1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