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6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56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  <p:ext uri="{2D200454-40CA-4A62-9FC3-DE9A4176ACB9}">
      <p15:notesGuideLst>
        <p15:guide id="1" orient="horz" pos="2874">
          <p15:clr>
            <a:srgbClr val="A4A3A4"/>
          </p15:clr>
        </p15:guide>
        <p15:guide id="2" pos="214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56" orient="horz"/>
        <p:guide pos="3839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74" orient="horz"/>
        <p:guide pos="2149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53" Type="http://schemas.openxmlformats.org/officeDocument/2006/relationships/slide" Target="slides/slide48.xml"/><Relationship Id="rId52" Type="http://schemas.openxmlformats.org/officeDocument/2006/relationships/slide" Target="slides/slide47.xml"/><Relationship Id="rId11" Type="http://schemas.openxmlformats.org/officeDocument/2006/relationships/slide" Target="slides/slide6.xml"/><Relationship Id="rId55" Type="http://schemas.openxmlformats.org/officeDocument/2006/relationships/slide" Target="slides/slide50.xml"/><Relationship Id="rId10" Type="http://schemas.openxmlformats.org/officeDocument/2006/relationships/slide" Target="slides/slide5.xml"/><Relationship Id="rId54" Type="http://schemas.openxmlformats.org/officeDocument/2006/relationships/slide" Target="slides/slide49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56" Type="http://schemas.openxmlformats.org/officeDocument/2006/relationships/slide" Target="slides/slide51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ko-K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" name="Google Shape;4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(분리배출이라는 단어를 제목에 두면 뒤에 퀴즈 부분 스포가 되어서 제목을 바꿨습니다)</a:t>
            </a:r>
            <a:endParaRPr/>
          </a:p>
        </p:txBody>
      </p:sp>
      <p:sp>
        <p:nvSpPr>
          <p:cNvPr id="50" name="Google Shape;50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8" name="Google Shape;14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1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5" name="Google Shape;15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분리배출 모의고사를 풀어봅시다.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총 10문제입니다.</a:t>
            </a:r>
            <a:endParaRPr/>
          </a:p>
        </p:txBody>
      </p:sp>
      <p:sp>
        <p:nvSpPr>
          <p:cNvPr id="156" name="Google Shape;156;p1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5" name="Google Shape;16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4" name="Google Shape;174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ko-KR" sz="1100"/>
              <a:t>분리배출에 대해 알아보니 어땠나요?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ko-KR" sz="1100"/>
              <a:t>어려웠을 수도 있고 귀찮다고 생각할 수도 있어요.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ko-KR" sz="1100"/>
              <a:t>그렇지만 우리는 분리배출을 해야 한답니다.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ko-KR" sz="1100"/>
              <a:t>여러분의 생각은 어땠나요? 여러분의 생각을 자신이 가진 보드판에 적어 칠판에 붙여봅시다.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75" name="Google Shape;175;p1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5" name="Google Shape;185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(분리배출이라는 단어를 제목에 두면 뒤에 퀴즈 부분 스포가 되어서 제목을 바꿨습니다)</a:t>
            </a:r>
            <a:endParaRPr/>
          </a:p>
        </p:txBody>
      </p:sp>
      <p:sp>
        <p:nvSpPr>
          <p:cNvPr id="186" name="Google Shape;186;p1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6" name="Google Shape;196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5" name="Google Shape;205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5" name="Google Shape;215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활동 1) 분리배출 모의고사 풀어보기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활동 2) 분리배출 모의고사의 정답 확인을 하며 분리배출의 올바른 방법 알아보기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활동 3) 사진과 활동지를 활용하여 모둠별로 분리배출하는 활동해보기</a:t>
            </a:r>
            <a:endParaRPr/>
          </a:p>
        </p:txBody>
      </p:sp>
      <p:sp>
        <p:nvSpPr>
          <p:cNvPr id="216" name="Google Shape;216;p1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7" name="Google Shape;227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8" name="Google Shape;228;p1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7" name="Google Shape;237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0" name="Google Shape;6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7" name="Google Shape;247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2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7" name="Google Shape;257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ko-KR" sz="1100"/>
              <a:t>분리배출에 대해 알아보니 어땠나요?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ko-KR" sz="1100"/>
              <a:t>어려웠을 수도 있고 귀찮다고 생각할 수도 있어요.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ko-KR" sz="1100"/>
              <a:t>그렇지만 우리는 분리배출을 해야 한답니다.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lang="ko-KR" sz="1100"/>
              <a:t>여러분의 생각은 어땠나요? 여러분의 생각을 자신이 가진 보드판에 적어 칠판에 붙여봅시다.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58" name="Google Shape;258;p2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8" name="Google Shape;268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(분리배출이라는 단어를 제목에 두면 뒤에 퀴즈 부분 스포가 되어서 제목을 바꿨습니다)</a:t>
            </a:r>
            <a:endParaRPr/>
          </a:p>
        </p:txBody>
      </p:sp>
      <p:sp>
        <p:nvSpPr>
          <p:cNvPr id="269" name="Google Shape;269;p2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2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9" name="Google Shape;279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2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8" name="Google Shape;288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" name="Google Shape;289;p2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8" name="Google Shape;298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2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2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9" name="Google Shape;309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2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2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0" name="Google Shape;320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2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2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1" name="Google Shape;331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2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2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2" name="Google Shape;342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3" name="Google Shape;343;p2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9" name="Google Shape;6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3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3" name="Google Shape;353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4" name="Google Shape;354;p3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3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4" name="Google Shape;364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3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3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5" name="Google Shape;375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6" name="Google Shape;376;p3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3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6" name="Google Shape;386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7" name="Google Shape;387;p3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3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97" name="Google Shape;397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8" name="Google Shape;398;p3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3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8" name="Google Shape;408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9" name="Google Shape;409;p3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3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19" name="Google Shape;419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0" name="Google Shape;420;p3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3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30" name="Google Shape;430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1" name="Google Shape;431;p3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9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41" name="Google Shape;441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2" name="Google Shape;442;p3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0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3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2" name="Google Shape;452;p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3" name="Google Shape;453;p3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" name="Google Shape;7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활동 1) 분리배출 모의고사 풀어보기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활동 2) 분리배출 모의고사의 정답 확인을 하며 분리배출의 올바른 방법 알아보기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활동 3) 사진과 활동지를 활용하여 모둠별로 분리배출하는 활동해보기</a:t>
            </a:r>
            <a:endParaRPr/>
          </a:p>
        </p:txBody>
      </p:sp>
      <p:sp>
        <p:nvSpPr>
          <p:cNvPr id="80" name="Google Shape;80;p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4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63" name="Google Shape;463;p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4" name="Google Shape;464;p4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2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4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74" name="Google Shape;474;p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5" name="Google Shape;475;p4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4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83" name="Google Shape;483;p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활동 1) 분리배출 모의고사 풀어보기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활동 2) 분리배출 모의고사의 정답 확인을 하며 분리배출의 올바른 방법 알아보기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활동 3) 사진과 활동지를 활용하여 모둠별로 분리배출하는 활동해보기</a:t>
            </a:r>
            <a:endParaRPr/>
          </a:p>
        </p:txBody>
      </p:sp>
      <p:sp>
        <p:nvSpPr>
          <p:cNvPr id="484" name="Google Shape;484;p4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4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4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6" name="Google Shape;496;p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7" name="Google Shape;497;p4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4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4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6" name="Google Shape;506;p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7" name="Google Shape;507;p4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4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4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16" name="Google Shape;516;p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7" name="Google Shape;517;p4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4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6" name="Google Shape;526;p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(분리배출이라는 단어를 제목에 두면 뒤에 퀴즈 부분 스포가 되어서 제목을 바꿨습니다)</a:t>
            </a:r>
            <a:endParaRPr/>
          </a:p>
        </p:txBody>
      </p:sp>
      <p:sp>
        <p:nvSpPr>
          <p:cNvPr id="527" name="Google Shape;527;p4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5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4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7" name="Google Shape;537;p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8" name="Google Shape;538;p4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4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p4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46" name="Google Shape;546;p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활동 1) 분리배출 모의고사 풀어보기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활동 2) 분리배출 모의고사의 정답 확인을 하며 분리배출의 올바른 방법 알아보기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활동 3) 사진과 활동지를 활용하여 모둠별로 분리배출하는 활동해보기</a:t>
            </a:r>
            <a:endParaRPr/>
          </a:p>
        </p:txBody>
      </p:sp>
      <p:sp>
        <p:nvSpPr>
          <p:cNvPr id="547" name="Google Shape;547;p4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7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p4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59" name="Google Shape;559;p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0" name="Google Shape;560;p4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활동 1) 분리배출 모의고사 풀어보기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활동 2) 분리배출 모의고사의 정답 확인을 하며 분리배출의 올바른 방법 알아보기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활동 3) 사진과 활동지를 활용하여 모둠별로 분리배출하는 활동해보기</a:t>
            </a:r>
            <a:endParaRPr/>
          </a:p>
        </p:txBody>
      </p:sp>
      <p:sp>
        <p:nvSpPr>
          <p:cNvPr id="93" name="Google Shape;93;p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7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5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69" name="Google Shape;569;p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0" name="Google Shape;570;p5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7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5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9" name="Google Shape;579;p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0" name="Google Shape;580;p5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활동 1) 분리배출 모의고사 풀어보기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활동 2) 분리배출 모의고사의 정답 확인을 하며 분리배출의 올바른 방법 알아보기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활동 3) 사진과 활동지를 활용하여 모둠별로 분리배출하는 활동해보기</a:t>
            </a:r>
            <a:endParaRPr/>
          </a:p>
        </p:txBody>
      </p:sp>
      <p:sp>
        <p:nvSpPr>
          <p:cNvPr id="104" name="Google Shape;104;p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활동 1) 분리배출 모의고사 풀어보기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활동 2) 분리배출 모의고사의 정답 확인을 하며 분리배출의 올바른 방법 알아보기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활동 3) 사진과 활동지를 활용하여 모둠별로 분리배출하는 활동해보기</a:t>
            </a:r>
            <a:endParaRPr/>
          </a:p>
        </p:txBody>
      </p:sp>
      <p:sp>
        <p:nvSpPr>
          <p:cNvPr id="115" name="Google Shape;115;p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활동 1) 분리배출 모의고사 풀어보기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활동 2) 분리배출 모의고사의 정답 확인을 하며 분리배출의 올바른 방법 알아보기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ko-KR"/>
              <a:t>활동 3) 사진과 활동지를 활용하여 모둠별로 분리배출하는 활동해보기</a:t>
            </a:r>
            <a:endParaRPr/>
          </a:p>
        </p:txBody>
      </p:sp>
      <p:sp>
        <p:nvSpPr>
          <p:cNvPr id="127" name="Google Shape;127;p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-K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구역 머리글" type="secHead">
  <p:cSld name="SECTION_HEADER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/>
          <p:nvPr/>
        </p:nvSpPr>
        <p:spPr>
          <a:xfrm>
            <a:off x="0" y="0"/>
            <a:ext cx="12192001" cy="4344390"/>
          </a:xfrm>
          <a:prstGeom prst="rect">
            <a:avLst/>
          </a:prstGeom>
          <a:solidFill>
            <a:srgbClr val="69D8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4" name="Google Shape;14;p2"/>
          <p:cNvSpPr txBox="1"/>
          <p:nvPr>
            <p:ph type="title"/>
          </p:nvPr>
        </p:nvSpPr>
        <p:spPr>
          <a:xfrm>
            <a:off x="831850" y="14430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b="0" i="0" sz="6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5" name="Google Shape;15;p2"/>
          <p:cNvSpPr txBox="1"/>
          <p:nvPr>
            <p:ph idx="1" type="body"/>
          </p:nvPr>
        </p:nvSpPr>
        <p:spPr>
          <a:xfrm>
            <a:off x="831850" y="4427538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만" type="titleOnly">
  <p:cSld name="TITLE_ONL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/>
          <p:nvPr/>
        </p:nvSpPr>
        <p:spPr>
          <a:xfrm>
            <a:off x="246777" y="256803"/>
            <a:ext cx="11714510" cy="6358246"/>
          </a:xfrm>
          <a:prstGeom prst="roundRect">
            <a:avLst>
              <a:gd fmla="val 5078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8" name="Google Shape;18;p3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콘텐츠 2개">
  <p:cSld name="콘텐츠 2개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246777" y="256803"/>
            <a:ext cx="11714510" cy="6358246"/>
          </a:xfrm>
          <a:prstGeom prst="roundRect">
            <a:avLst>
              <a:gd fmla="val 5078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algun Gothic"/>
              <a:buNone/>
              <a:defRPr b="0" i="0" sz="4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23" name="Google Shape;23;p4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비교" type="twoTxTwoObj">
  <p:cSld name="TWO_OBJECTS_WITH_TEX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algun Gothic"/>
              <a:buNone/>
              <a:defRPr b="0" i="0" sz="4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6" name="Google Shape;26;p5"/>
          <p:cNvSpPr/>
          <p:nvPr/>
        </p:nvSpPr>
        <p:spPr>
          <a:xfrm>
            <a:off x="246777" y="256803"/>
            <a:ext cx="11714510" cy="6358246"/>
          </a:xfrm>
          <a:prstGeom prst="roundRect">
            <a:avLst>
              <a:gd fmla="val 5078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7" name="Google Shape;27;p5"/>
          <p:cNvSpPr/>
          <p:nvPr/>
        </p:nvSpPr>
        <p:spPr>
          <a:xfrm>
            <a:off x="619125" y="5365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ko-KR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마스터 제목 스타일 편집</a:t>
            </a:r>
            <a:endParaRPr/>
          </a:p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5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캡션 있는 콘텐츠" type="objTx">
  <p:cSld name="OBJECT_WITH_CAPTIO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/>
          <p:nvPr/>
        </p:nvSpPr>
        <p:spPr>
          <a:xfrm>
            <a:off x="246777" y="256803"/>
            <a:ext cx="11714510" cy="6358246"/>
          </a:xfrm>
          <a:prstGeom prst="roundRect">
            <a:avLst>
              <a:gd fmla="val 5078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  <a:defRPr b="0" i="0" sz="3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355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355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355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캡션 있는 그림">
  <p:cSld name="캡션 있는 그림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/>
          <p:nvPr/>
        </p:nvSpPr>
        <p:spPr>
          <a:xfrm>
            <a:off x="246777" y="256803"/>
            <a:ext cx="11714510" cy="6358246"/>
          </a:xfrm>
          <a:prstGeom prst="roundRect">
            <a:avLst>
              <a:gd fmla="val 5078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39" name="Google Shape;39;p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Malgun Gothic"/>
              <a:buNone/>
              <a:defRPr b="0" i="0" sz="4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Malgun Gothic"/>
                <a:ea typeface="Malgun Gothic"/>
                <a:cs typeface="Malgun Gothic"/>
                <a:sym typeface="Malgun Gothic"/>
              </a:defRPr>
            </a:lvl9pPr>
          </a:lstStyle>
          <a:p/>
        </p:txBody>
      </p:sp>
      <p:sp>
        <p:nvSpPr>
          <p:cNvPr id="41" name="Google Shape;41;p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 슬라이드">
  <p:cSld name="제목 슬라이드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/>
          <p:nvPr/>
        </p:nvSpPr>
        <p:spPr>
          <a:xfrm>
            <a:off x="0" y="3268367"/>
            <a:ext cx="12192000" cy="3589633"/>
          </a:xfrm>
          <a:prstGeom prst="rect">
            <a:avLst/>
          </a:prstGeom>
          <a:solidFill>
            <a:srgbClr val="FFF7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44" name="Google Shape;44;p8"/>
          <p:cNvSpPr/>
          <p:nvPr/>
        </p:nvSpPr>
        <p:spPr>
          <a:xfrm>
            <a:off x="0" y="0"/>
            <a:ext cx="12192001" cy="3429000"/>
          </a:xfrm>
          <a:prstGeom prst="rect">
            <a:avLst/>
          </a:prstGeom>
          <a:solidFill>
            <a:srgbClr val="69D8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45" name="Google Shape;45;p8"/>
          <p:cNvSpPr/>
          <p:nvPr/>
        </p:nvSpPr>
        <p:spPr>
          <a:xfrm>
            <a:off x="246777" y="256803"/>
            <a:ext cx="11714510" cy="6358246"/>
          </a:xfrm>
          <a:prstGeom prst="roundRect">
            <a:avLst>
              <a:gd fmla="val 5078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제목 및 내용">
  <p:cSld name="제목 및 내용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0" y="3268367"/>
            <a:ext cx="12192000" cy="3589633"/>
          </a:xfrm>
          <a:prstGeom prst="rect">
            <a:avLst/>
          </a:prstGeom>
          <a:solidFill>
            <a:srgbClr val="FFF7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0" y="0"/>
            <a:ext cx="12192001" cy="3429000"/>
          </a:xfrm>
          <a:prstGeom prst="rect">
            <a:avLst/>
          </a:prstGeom>
          <a:solidFill>
            <a:srgbClr val="69D8A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algun Gothic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5.png"/><Relationship Id="rId5" Type="http://schemas.openxmlformats.org/officeDocument/2006/relationships/image" Target="../media/image3.png"/><Relationship Id="rId6" Type="http://schemas.openxmlformats.org/officeDocument/2006/relationships/image" Target="../media/image1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9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9.png"/><Relationship Id="rId4" Type="http://schemas.openxmlformats.org/officeDocument/2006/relationships/image" Target="../media/image29.png"/><Relationship Id="rId5" Type="http://schemas.openxmlformats.org/officeDocument/2006/relationships/hyperlink" Target="https://www.youtube.com/watch?v=v7vB-OMBaWA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png"/><Relationship Id="rId4" Type="http://schemas.openxmlformats.org/officeDocument/2006/relationships/image" Target="../media/image34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6.png"/><Relationship Id="rId4" Type="http://schemas.openxmlformats.org/officeDocument/2006/relationships/image" Target="../media/image30.png"/><Relationship Id="rId5" Type="http://schemas.openxmlformats.org/officeDocument/2006/relationships/image" Target="../media/image26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7.png"/><Relationship Id="rId4" Type="http://schemas.openxmlformats.org/officeDocument/2006/relationships/image" Target="../media/image5.png"/><Relationship Id="rId5" Type="http://schemas.openxmlformats.org/officeDocument/2006/relationships/image" Target="../media/image3.png"/><Relationship Id="rId6" Type="http://schemas.openxmlformats.org/officeDocument/2006/relationships/image" Target="../media/image1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6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7.jpg"/><Relationship Id="rId4" Type="http://schemas.openxmlformats.org/officeDocument/2006/relationships/image" Target="../media/image8.png"/><Relationship Id="rId5" Type="http://schemas.openxmlformats.org/officeDocument/2006/relationships/image" Target="../media/image33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4.png"/><Relationship Id="rId4" Type="http://schemas.openxmlformats.org/officeDocument/2006/relationships/image" Target="../media/image26.png"/><Relationship Id="rId5" Type="http://schemas.openxmlformats.org/officeDocument/2006/relationships/image" Target="../media/image39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6.png"/><Relationship Id="rId4" Type="http://schemas.openxmlformats.org/officeDocument/2006/relationships/image" Target="../media/image39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6.png"/><Relationship Id="rId4" Type="http://schemas.openxmlformats.org/officeDocument/2006/relationships/image" Target="../media/image39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6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6.png"/><Relationship Id="rId4" Type="http://schemas.openxmlformats.org/officeDocument/2006/relationships/image" Target="../media/image39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36.png"/><Relationship Id="rId4" Type="http://schemas.openxmlformats.org/officeDocument/2006/relationships/image" Target="../media/image30.png"/><Relationship Id="rId5" Type="http://schemas.openxmlformats.org/officeDocument/2006/relationships/image" Target="../media/image26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7.png"/><Relationship Id="rId4" Type="http://schemas.openxmlformats.org/officeDocument/2006/relationships/image" Target="../media/image5.png"/><Relationship Id="rId5" Type="http://schemas.openxmlformats.org/officeDocument/2006/relationships/image" Target="../media/image3.png"/><Relationship Id="rId6" Type="http://schemas.openxmlformats.org/officeDocument/2006/relationships/image" Target="../media/image12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35.jpg"/><Relationship Id="rId4" Type="http://schemas.openxmlformats.org/officeDocument/2006/relationships/image" Target="../media/image38.png"/><Relationship Id="rId5" Type="http://schemas.openxmlformats.org/officeDocument/2006/relationships/image" Target="../media/image2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39.png"/><Relationship Id="rId4" Type="http://schemas.openxmlformats.org/officeDocument/2006/relationships/image" Target="../media/image26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39.png"/><Relationship Id="rId4" Type="http://schemas.openxmlformats.org/officeDocument/2006/relationships/image" Target="../media/image26.png"/><Relationship Id="rId5" Type="http://schemas.openxmlformats.org/officeDocument/2006/relationships/image" Target="../media/image6.jp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39.png"/><Relationship Id="rId4" Type="http://schemas.openxmlformats.org/officeDocument/2006/relationships/image" Target="../media/image26.png"/><Relationship Id="rId5" Type="http://schemas.openxmlformats.org/officeDocument/2006/relationships/image" Target="../media/image6.jp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39.png"/><Relationship Id="rId4" Type="http://schemas.openxmlformats.org/officeDocument/2006/relationships/image" Target="../media/image26.png"/><Relationship Id="rId5" Type="http://schemas.openxmlformats.org/officeDocument/2006/relationships/image" Target="../media/image6.jp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39.png"/><Relationship Id="rId4" Type="http://schemas.openxmlformats.org/officeDocument/2006/relationships/image" Target="../media/image26.png"/><Relationship Id="rId5" Type="http://schemas.openxmlformats.org/officeDocument/2006/relationships/image" Target="../media/image6.jp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39.png"/><Relationship Id="rId4" Type="http://schemas.openxmlformats.org/officeDocument/2006/relationships/image" Target="../media/image26.png"/><Relationship Id="rId5" Type="http://schemas.openxmlformats.org/officeDocument/2006/relationships/image" Target="../media/image6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Relationship Id="rId4" Type="http://schemas.openxmlformats.org/officeDocument/2006/relationships/image" Target="../media/image2.png"/><Relationship Id="rId5" Type="http://schemas.openxmlformats.org/officeDocument/2006/relationships/image" Target="../media/image25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39.png"/><Relationship Id="rId4" Type="http://schemas.openxmlformats.org/officeDocument/2006/relationships/image" Target="../media/image26.png"/><Relationship Id="rId5" Type="http://schemas.openxmlformats.org/officeDocument/2006/relationships/image" Target="../media/image6.jp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39.png"/><Relationship Id="rId4" Type="http://schemas.openxmlformats.org/officeDocument/2006/relationships/image" Target="../media/image26.png"/><Relationship Id="rId5" Type="http://schemas.openxmlformats.org/officeDocument/2006/relationships/image" Target="../media/image6.jp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39.png"/><Relationship Id="rId4" Type="http://schemas.openxmlformats.org/officeDocument/2006/relationships/image" Target="../media/image26.png"/><Relationship Id="rId5" Type="http://schemas.openxmlformats.org/officeDocument/2006/relationships/image" Target="../media/image6.jp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39.png"/><Relationship Id="rId4" Type="http://schemas.openxmlformats.org/officeDocument/2006/relationships/image" Target="../media/image26.png"/><Relationship Id="rId5" Type="http://schemas.openxmlformats.org/officeDocument/2006/relationships/image" Target="../media/image6.jp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39.png"/><Relationship Id="rId4" Type="http://schemas.openxmlformats.org/officeDocument/2006/relationships/image" Target="../media/image26.png"/><Relationship Id="rId5" Type="http://schemas.openxmlformats.org/officeDocument/2006/relationships/image" Target="../media/image6.jp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39.png"/><Relationship Id="rId4" Type="http://schemas.openxmlformats.org/officeDocument/2006/relationships/image" Target="../media/image26.png"/><Relationship Id="rId5" Type="http://schemas.openxmlformats.org/officeDocument/2006/relationships/image" Target="../media/image6.jp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39.png"/><Relationship Id="rId4" Type="http://schemas.openxmlformats.org/officeDocument/2006/relationships/image" Target="../media/image26.png"/><Relationship Id="rId5" Type="http://schemas.openxmlformats.org/officeDocument/2006/relationships/image" Target="../media/image6.jpg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39.png"/><Relationship Id="rId4" Type="http://schemas.openxmlformats.org/officeDocument/2006/relationships/image" Target="../media/image26.png"/><Relationship Id="rId5" Type="http://schemas.openxmlformats.org/officeDocument/2006/relationships/image" Target="../media/image6.jpg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39.png"/><Relationship Id="rId4" Type="http://schemas.openxmlformats.org/officeDocument/2006/relationships/image" Target="../media/image26.png"/><Relationship Id="rId5" Type="http://schemas.openxmlformats.org/officeDocument/2006/relationships/image" Target="../media/image6.jpg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39.png"/><Relationship Id="rId4" Type="http://schemas.openxmlformats.org/officeDocument/2006/relationships/image" Target="../media/image26.png"/><Relationship Id="rId5" Type="http://schemas.openxmlformats.org/officeDocument/2006/relationships/image" Target="../media/image6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4.png"/><Relationship Id="rId4" Type="http://schemas.openxmlformats.org/officeDocument/2006/relationships/image" Target="../media/image26.png"/><Relationship Id="rId5" Type="http://schemas.openxmlformats.org/officeDocument/2006/relationships/image" Target="../media/image39.png"/><Relationship Id="rId6" Type="http://schemas.openxmlformats.org/officeDocument/2006/relationships/image" Target="../media/image21.png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39.png"/><Relationship Id="rId4" Type="http://schemas.openxmlformats.org/officeDocument/2006/relationships/image" Target="../media/image26.png"/><Relationship Id="rId5" Type="http://schemas.openxmlformats.org/officeDocument/2006/relationships/image" Target="../media/image6.jpg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Relationship Id="rId3" Type="http://schemas.openxmlformats.org/officeDocument/2006/relationships/image" Target="../media/image26.png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Relationship Id="rId3" Type="http://schemas.openxmlformats.org/officeDocument/2006/relationships/image" Target="../media/image21.png"/><Relationship Id="rId4" Type="http://schemas.openxmlformats.org/officeDocument/2006/relationships/image" Target="../media/image14.png"/><Relationship Id="rId5" Type="http://schemas.openxmlformats.org/officeDocument/2006/relationships/image" Target="../media/image26.png"/><Relationship Id="rId6" Type="http://schemas.openxmlformats.org/officeDocument/2006/relationships/image" Target="../media/image39.png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Relationship Id="rId3" Type="http://schemas.openxmlformats.org/officeDocument/2006/relationships/image" Target="../media/image26.png"/><Relationship Id="rId4" Type="http://schemas.openxmlformats.org/officeDocument/2006/relationships/image" Target="../media/image39.png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Relationship Id="rId3" Type="http://schemas.openxmlformats.org/officeDocument/2006/relationships/image" Target="../media/image26.png"/><Relationship Id="rId4" Type="http://schemas.openxmlformats.org/officeDocument/2006/relationships/image" Target="../media/image39.png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Relationship Id="rId3" Type="http://schemas.openxmlformats.org/officeDocument/2006/relationships/image" Target="../media/image26.png"/><Relationship Id="rId4" Type="http://schemas.openxmlformats.org/officeDocument/2006/relationships/image" Target="../media/image39.png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6.xml"/><Relationship Id="rId3" Type="http://schemas.openxmlformats.org/officeDocument/2006/relationships/image" Target="../media/image7.png"/><Relationship Id="rId4" Type="http://schemas.openxmlformats.org/officeDocument/2006/relationships/image" Target="../media/image5.png"/><Relationship Id="rId5" Type="http://schemas.openxmlformats.org/officeDocument/2006/relationships/image" Target="../media/image3.png"/><Relationship Id="rId6" Type="http://schemas.openxmlformats.org/officeDocument/2006/relationships/image" Target="../media/image12.png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Relationship Id="rId3" Type="http://schemas.openxmlformats.org/officeDocument/2006/relationships/image" Target="../media/image26.png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Relationship Id="rId3" Type="http://schemas.openxmlformats.org/officeDocument/2006/relationships/image" Target="../media/image21.png"/><Relationship Id="rId4" Type="http://schemas.openxmlformats.org/officeDocument/2006/relationships/image" Target="../media/image14.png"/><Relationship Id="rId5" Type="http://schemas.openxmlformats.org/officeDocument/2006/relationships/image" Target="../media/image26.png"/><Relationship Id="rId6" Type="http://schemas.openxmlformats.org/officeDocument/2006/relationships/image" Target="../media/image39.png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Relationship Id="rId3" Type="http://schemas.openxmlformats.org/officeDocument/2006/relationships/image" Target="../media/image26.png"/><Relationship Id="rId4" Type="http://schemas.openxmlformats.org/officeDocument/2006/relationships/image" Target="../media/image3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Relationship Id="rId4" Type="http://schemas.openxmlformats.org/officeDocument/2006/relationships/image" Target="../media/image11.png"/><Relationship Id="rId5" Type="http://schemas.openxmlformats.org/officeDocument/2006/relationships/image" Target="../media/image13.jpg"/><Relationship Id="rId6" Type="http://schemas.openxmlformats.org/officeDocument/2006/relationships/image" Target="../media/image39.png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Relationship Id="rId3" Type="http://schemas.openxmlformats.org/officeDocument/2006/relationships/image" Target="../media/image26.png"/><Relationship Id="rId4" Type="http://schemas.openxmlformats.org/officeDocument/2006/relationships/image" Target="../media/image39.png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Relationship Id="rId3" Type="http://schemas.openxmlformats.org/officeDocument/2006/relationships/image" Target="../media/image26.png"/><Relationship Id="rId4" Type="http://schemas.openxmlformats.org/officeDocument/2006/relationships/image" Target="../media/image39.png"/><Relationship Id="rId5" Type="http://schemas.openxmlformats.org/officeDocument/2006/relationships/image" Target="../media/image2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Relationship Id="rId4" Type="http://schemas.openxmlformats.org/officeDocument/2006/relationships/image" Target="../media/image26.png"/><Relationship Id="rId5" Type="http://schemas.openxmlformats.org/officeDocument/2006/relationships/image" Target="../media/image6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Relationship Id="rId4" Type="http://schemas.openxmlformats.org/officeDocument/2006/relationships/image" Target="../media/image2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jpg"/><Relationship Id="rId4" Type="http://schemas.openxmlformats.org/officeDocument/2006/relationships/image" Target="../media/image2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2.png"/><Relationship Id="rId4" Type="http://schemas.openxmlformats.org/officeDocument/2006/relationships/image" Target="../media/image8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Reuse - Free ecology and environment icons" id="52" name="Google Shape;52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5625" y="2038525"/>
            <a:ext cx="1594040" cy="159404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10"/>
          <p:cNvSpPr txBox="1"/>
          <p:nvPr>
            <p:ph type="title"/>
          </p:nvPr>
        </p:nvSpPr>
        <p:spPr>
          <a:xfrm>
            <a:off x="1108075" y="1174591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7000"/>
              <a:buFont typeface="Arial"/>
              <a:buNone/>
            </a:pPr>
            <a:r>
              <a:rPr b="1" lang="ko-KR" sz="7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자원의 </a:t>
            </a:r>
            <a:r>
              <a:rPr b="1" lang="ko-KR" sz="7000">
                <a:solidFill>
                  <a:srgbClr val="548135"/>
                </a:solidFill>
                <a:latin typeface="Arial"/>
                <a:ea typeface="Arial"/>
                <a:cs typeface="Arial"/>
                <a:sym typeface="Arial"/>
              </a:rPr>
              <a:t>순환</a:t>
            </a:r>
            <a:r>
              <a:rPr b="1" lang="ko-KR" sz="7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과 </a:t>
            </a:r>
            <a:r>
              <a:rPr b="1" lang="ko-KR" sz="7000">
                <a:solidFill>
                  <a:srgbClr val="548135"/>
                </a:solidFill>
                <a:latin typeface="Arial"/>
                <a:ea typeface="Arial"/>
                <a:cs typeface="Arial"/>
                <a:sym typeface="Arial"/>
              </a:rPr>
              <a:t>재활용</a:t>
            </a:r>
            <a:r>
              <a:rPr b="1" lang="ko-KR" sz="7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의 가치</a:t>
            </a:r>
            <a:endParaRPr/>
          </a:p>
        </p:txBody>
      </p:sp>
      <p:sp>
        <p:nvSpPr>
          <p:cNvPr id="54" name="Google Shape;54;p10"/>
          <p:cNvSpPr txBox="1"/>
          <p:nvPr/>
        </p:nvSpPr>
        <p:spPr>
          <a:xfrm>
            <a:off x="831850" y="307290"/>
            <a:ext cx="566835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o-KR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순환하는 자원, </a:t>
            </a:r>
            <a:r>
              <a:rPr b="1" i="0" lang="ko-KR" sz="2400" u="none" cap="none" strike="noStrike">
                <a:solidFill>
                  <a:srgbClr val="E1EFD8"/>
                </a:solidFill>
                <a:latin typeface="Arial"/>
                <a:ea typeface="Arial"/>
                <a:cs typeface="Arial"/>
                <a:sym typeface="Arial"/>
              </a:rPr>
              <a:t>지속가능한 미래 </a:t>
            </a:r>
            <a:r>
              <a:rPr b="1" i="0" lang="ko-KR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만들기</a:t>
            </a:r>
            <a:endParaRPr/>
          </a:p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372004" y="6191224"/>
            <a:ext cx="503341" cy="4910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ountain - Free nature icons" id="56" name="Google Shape;56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79400" y="275885"/>
            <a:ext cx="552450" cy="5524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parkles Icon | Noto Emoji Activities Iconpack | Google" id="57" name="Google Shape;57;p1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734353" y="2491618"/>
            <a:ext cx="805432" cy="8054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9"/>
          <p:cNvSpPr/>
          <p:nvPr/>
        </p:nvSpPr>
        <p:spPr>
          <a:xfrm>
            <a:off x="2347379" y="2821527"/>
            <a:ext cx="7497242" cy="25725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자원 순환 개념</a:t>
            </a:r>
            <a:r>
              <a:rPr b="0" i="0" lang="ko-KR" sz="7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7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7000"/>
              <a:buFont typeface="Arial"/>
              <a:buNone/>
            </a:pPr>
            <a:r>
              <a:rPr b="0" i="0" lang="ko-KR" sz="7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알아보기</a:t>
            </a:r>
            <a:endParaRPr/>
          </a:p>
        </p:txBody>
      </p:sp>
      <p:pic>
        <p:nvPicPr>
          <p:cNvPr descr="Download Free Numbering Icons in PNG &amp; SVG" id="152" name="Google Shape;152;p19"/>
          <p:cNvPicPr preferRelativeResize="0"/>
          <p:nvPr/>
        </p:nvPicPr>
        <p:blipFill rotWithShape="1">
          <a:blip r:embed="rId3">
            <a:alphaModFix/>
          </a:blip>
          <a:srcRect b="50000" l="51194" r="2374" t="0"/>
          <a:stretch/>
        </p:blipFill>
        <p:spPr>
          <a:xfrm>
            <a:off x="5516215" y="1435775"/>
            <a:ext cx="1159569" cy="124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0"/>
          <p:cNvSpPr/>
          <p:nvPr/>
        </p:nvSpPr>
        <p:spPr>
          <a:xfrm>
            <a:off x="698591" y="2294960"/>
            <a:ext cx="11080044" cy="22680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0" i="0" lang="ko-KR" sz="5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자원 순환 영상을 감상하고 </a:t>
            </a:r>
            <a:endParaRPr b="0" i="0" sz="5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0" i="0" lang="ko-KR" sz="5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자원 순환에 대한 문제를 풀어봅시다.</a:t>
            </a:r>
            <a:endParaRPr/>
          </a:p>
        </p:txBody>
      </p:sp>
      <p:sp>
        <p:nvSpPr>
          <p:cNvPr id="159" name="Google Shape;159;p20"/>
          <p:cNvSpPr/>
          <p:nvPr/>
        </p:nvSpPr>
        <p:spPr>
          <a:xfrm>
            <a:off x="1332311" y="1000119"/>
            <a:ext cx="9288643" cy="11548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6000"/>
              <a:buFont typeface="Arial"/>
              <a:buNone/>
            </a:pPr>
            <a:r>
              <a:rPr b="0" i="0" lang="ko-KR" sz="6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자원 순환 개념 </a:t>
            </a:r>
            <a:r>
              <a:rPr b="0" i="0" lang="ko-KR" sz="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알아보기</a:t>
            </a:r>
            <a:endParaRPr/>
          </a:p>
        </p:txBody>
      </p:sp>
      <p:pic>
        <p:nvPicPr>
          <p:cNvPr descr="Download Free Numbering Icons in PNG &amp; SVG" id="160" name="Google Shape;160;p20"/>
          <p:cNvPicPr preferRelativeResize="0"/>
          <p:nvPr/>
        </p:nvPicPr>
        <p:blipFill rotWithShape="1">
          <a:blip r:embed="rId3">
            <a:alphaModFix/>
          </a:blip>
          <a:srcRect b="50000" l="51194" r="2374" t="0"/>
          <a:stretch/>
        </p:blipFill>
        <p:spPr>
          <a:xfrm>
            <a:off x="860325" y="788826"/>
            <a:ext cx="1159569" cy="12487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19894" y="5296214"/>
            <a:ext cx="1239458" cy="868525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20"/>
          <p:cNvSpPr txBox="1"/>
          <p:nvPr/>
        </p:nvSpPr>
        <p:spPr>
          <a:xfrm>
            <a:off x="3429229" y="5296214"/>
            <a:ext cx="7522827" cy="7357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b="0" i="0" lang="ko-KR" sz="30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[자원순환교육] 우리가 버린 캔은 어디로 갈까요?</a:t>
            </a:r>
            <a:endParaRPr b="0" i="0" sz="3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1"/>
          <p:cNvSpPr txBox="1"/>
          <p:nvPr>
            <p:ph type="title"/>
          </p:nvPr>
        </p:nvSpPr>
        <p:spPr>
          <a:xfrm>
            <a:off x="1782040" y="1072569"/>
            <a:ext cx="8814647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6000"/>
              <a:buFont typeface="Arial"/>
              <a:buNone/>
            </a:pPr>
            <a:r>
              <a:rPr b="1" lang="ko-KR" sz="6000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분리배출이 정확하게 뭐지?</a:t>
            </a:r>
            <a:endParaRPr b="1" sz="6000">
              <a:solidFill>
                <a:srgbClr val="38562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21"/>
          <p:cNvSpPr/>
          <p:nvPr/>
        </p:nvSpPr>
        <p:spPr>
          <a:xfrm>
            <a:off x="1333470" y="2243118"/>
            <a:ext cx="9525057" cy="19217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활동지의 [활동2]를 보며</a:t>
            </a:r>
            <a:b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자주 발생하는 분리배출 실수를 확인해 봅시다!    </a:t>
            </a:r>
            <a:endParaRPr/>
          </a:p>
        </p:txBody>
      </p:sp>
      <p:pic>
        <p:nvPicPr>
          <p:cNvPr id="170" name="Google Shape;170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2058" y="535994"/>
            <a:ext cx="1226817" cy="146607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uriosity people concept illustration | Free Vector" id="171" name="Google Shape;171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961632" y="4310274"/>
            <a:ext cx="2268735" cy="22687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2"/>
          <p:cNvSpPr txBox="1"/>
          <p:nvPr>
            <p:ph type="title"/>
          </p:nvPr>
        </p:nvSpPr>
        <p:spPr>
          <a:xfrm>
            <a:off x="1007794" y="93224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1" lang="ko-KR" sz="7000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정리하기</a:t>
            </a:r>
            <a:endParaRPr/>
          </a:p>
        </p:txBody>
      </p:sp>
      <p:sp>
        <p:nvSpPr>
          <p:cNvPr id="178" name="Google Shape;178;p22"/>
          <p:cNvSpPr/>
          <p:nvPr/>
        </p:nvSpPr>
        <p:spPr>
          <a:xfrm>
            <a:off x="1410463" y="2504806"/>
            <a:ext cx="9654369" cy="16668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재활용과 자원순환의 차이 제대로 알았나요?</a:t>
            </a:r>
            <a:br>
              <a:rPr b="0" i="0" lang="ko-KR" sz="3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ko-KR" sz="3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활동지의 [활동3]에서 확인해 봅시다!</a:t>
            </a:r>
            <a:endParaRPr/>
          </a:p>
        </p:txBody>
      </p:sp>
      <p:pic>
        <p:nvPicPr>
          <p:cNvPr id="179" name="Google Shape;179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82126" y="4730181"/>
            <a:ext cx="1830401" cy="18304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encil - Free Tools and utensils icons" id="180" name="Google Shape;180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07949" y="831575"/>
            <a:ext cx="1032735" cy="1032735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22"/>
          <p:cNvSpPr/>
          <p:nvPr/>
        </p:nvSpPr>
        <p:spPr>
          <a:xfrm>
            <a:off x="536895" y="2146369"/>
            <a:ext cx="11148969" cy="2383686"/>
          </a:xfrm>
          <a:custGeom>
            <a:rect b="b" l="l" r="r" t="t"/>
            <a:pathLst>
              <a:path extrusionOk="0" h="2383686" w="11148969">
                <a:moveTo>
                  <a:pt x="0" y="397289"/>
                </a:moveTo>
                <a:cubicBezTo>
                  <a:pt x="23802" y="192739"/>
                  <a:pt x="145311" y="26574"/>
                  <a:pt x="397289" y="0"/>
                </a:cubicBezTo>
                <a:cubicBezTo>
                  <a:pt x="633482" y="-8770"/>
                  <a:pt x="648501" y="20061"/>
                  <a:pt x="880494" y="0"/>
                </a:cubicBezTo>
                <a:cubicBezTo>
                  <a:pt x="1112487" y="-20061"/>
                  <a:pt x="1210741" y="10713"/>
                  <a:pt x="1467243" y="0"/>
                </a:cubicBezTo>
                <a:cubicBezTo>
                  <a:pt x="1723745" y="-10713"/>
                  <a:pt x="1986964" y="-25779"/>
                  <a:pt x="2157535" y="0"/>
                </a:cubicBezTo>
                <a:cubicBezTo>
                  <a:pt x="2328106" y="25779"/>
                  <a:pt x="2496687" y="17992"/>
                  <a:pt x="2640740" y="0"/>
                </a:cubicBezTo>
                <a:cubicBezTo>
                  <a:pt x="2784794" y="-17992"/>
                  <a:pt x="3075534" y="-22153"/>
                  <a:pt x="3227489" y="0"/>
                </a:cubicBezTo>
                <a:cubicBezTo>
                  <a:pt x="3379444" y="22153"/>
                  <a:pt x="3699531" y="27771"/>
                  <a:pt x="3917782" y="0"/>
                </a:cubicBezTo>
                <a:cubicBezTo>
                  <a:pt x="4136033" y="-27771"/>
                  <a:pt x="4552769" y="31566"/>
                  <a:pt x="4815162" y="0"/>
                </a:cubicBezTo>
                <a:cubicBezTo>
                  <a:pt x="5077555" y="-31566"/>
                  <a:pt x="5183041" y="-24416"/>
                  <a:pt x="5401911" y="0"/>
                </a:cubicBezTo>
                <a:cubicBezTo>
                  <a:pt x="5620781" y="24416"/>
                  <a:pt x="5809761" y="-20255"/>
                  <a:pt x="6195748" y="0"/>
                </a:cubicBezTo>
                <a:cubicBezTo>
                  <a:pt x="6581735" y="20255"/>
                  <a:pt x="6641209" y="28761"/>
                  <a:pt x="6886041" y="0"/>
                </a:cubicBezTo>
                <a:cubicBezTo>
                  <a:pt x="7130873" y="-28761"/>
                  <a:pt x="7237476" y="18411"/>
                  <a:pt x="7369246" y="0"/>
                </a:cubicBezTo>
                <a:cubicBezTo>
                  <a:pt x="7501017" y="-18411"/>
                  <a:pt x="7851611" y="-38380"/>
                  <a:pt x="8266626" y="0"/>
                </a:cubicBezTo>
                <a:cubicBezTo>
                  <a:pt x="8681641" y="38380"/>
                  <a:pt x="8634985" y="6770"/>
                  <a:pt x="8749831" y="0"/>
                </a:cubicBezTo>
                <a:cubicBezTo>
                  <a:pt x="8864677" y="-6770"/>
                  <a:pt x="9001210" y="-7040"/>
                  <a:pt x="9233036" y="0"/>
                </a:cubicBezTo>
                <a:cubicBezTo>
                  <a:pt x="9464863" y="7040"/>
                  <a:pt x="9883374" y="-5695"/>
                  <a:pt x="10130417" y="0"/>
                </a:cubicBezTo>
                <a:cubicBezTo>
                  <a:pt x="10377460" y="5695"/>
                  <a:pt x="10503109" y="-29319"/>
                  <a:pt x="10751680" y="0"/>
                </a:cubicBezTo>
                <a:cubicBezTo>
                  <a:pt x="10972017" y="-8307"/>
                  <a:pt x="11156668" y="186339"/>
                  <a:pt x="11148969" y="397289"/>
                </a:cubicBezTo>
                <a:cubicBezTo>
                  <a:pt x="11149928" y="552109"/>
                  <a:pt x="11166478" y="801716"/>
                  <a:pt x="11148969" y="942883"/>
                </a:cubicBezTo>
                <a:cubicBezTo>
                  <a:pt x="11131460" y="1084050"/>
                  <a:pt x="11138296" y="1288326"/>
                  <a:pt x="11148969" y="1440803"/>
                </a:cubicBezTo>
                <a:cubicBezTo>
                  <a:pt x="11159642" y="1593280"/>
                  <a:pt x="11164466" y="1783663"/>
                  <a:pt x="11148969" y="1986397"/>
                </a:cubicBezTo>
                <a:cubicBezTo>
                  <a:pt x="11119660" y="2240333"/>
                  <a:pt x="10973705" y="2397510"/>
                  <a:pt x="10751680" y="2383686"/>
                </a:cubicBezTo>
                <a:cubicBezTo>
                  <a:pt x="10365559" y="2368913"/>
                  <a:pt x="10253966" y="2388807"/>
                  <a:pt x="9957843" y="2383686"/>
                </a:cubicBezTo>
                <a:cubicBezTo>
                  <a:pt x="9661720" y="2378565"/>
                  <a:pt x="9680295" y="2360534"/>
                  <a:pt x="9474638" y="2383686"/>
                </a:cubicBezTo>
                <a:cubicBezTo>
                  <a:pt x="9268981" y="2406838"/>
                  <a:pt x="9064614" y="2420953"/>
                  <a:pt x="8680802" y="2383686"/>
                </a:cubicBezTo>
                <a:cubicBezTo>
                  <a:pt x="8296990" y="2346419"/>
                  <a:pt x="8266026" y="2376143"/>
                  <a:pt x="7990509" y="2383686"/>
                </a:cubicBezTo>
                <a:cubicBezTo>
                  <a:pt x="7714992" y="2391229"/>
                  <a:pt x="7636104" y="2407409"/>
                  <a:pt x="7300216" y="2383686"/>
                </a:cubicBezTo>
                <a:cubicBezTo>
                  <a:pt x="6964328" y="2359963"/>
                  <a:pt x="6899020" y="2362620"/>
                  <a:pt x="6713468" y="2383686"/>
                </a:cubicBezTo>
                <a:cubicBezTo>
                  <a:pt x="6527916" y="2404752"/>
                  <a:pt x="6471176" y="2397359"/>
                  <a:pt x="6333807" y="2383686"/>
                </a:cubicBezTo>
                <a:cubicBezTo>
                  <a:pt x="6196438" y="2370013"/>
                  <a:pt x="5990667" y="2405358"/>
                  <a:pt x="5850602" y="2383686"/>
                </a:cubicBezTo>
                <a:cubicBezTo>
                  <a:pt x="5710537" y="2362014"/>
                  <a:pt x="5583047" y="2369319"/>
                  <a:pt x="5470941" y="2383686"/>
                </a:cubicBezTo>
                <a:cubicBezTo>
                  <a:pt x="5358835" y="2398053"/>
                  <a:pt x="5070124" y="2386382"/>
                  <a:pt x="4780648" y="2383686"/>
                </a:cubicBezTo>
                <a:cubicBezTo>
                  <a:pt x="4491172" y="2380990"/>
                  <a:pt x="4142544" y="2392776"/>
                  <a:pt x="3883267" y="2383686"/>
                </a:cubicBezTo>
                <a:cubicBezTo>
                  <a:pt x="3623990" y="2374596"/>
                  <a:pt x="3251318" y="2389781"/>
                  <a:pt x="3089431" y="2383686"/>
                </a:cubicBezTo>
                <a:cubicBezTo>
                  <a:pt x="2927544" y="2377591"/>
                  <a:pt x="2843612" y="2373245"/>
                  <a:pt x="2606226" y="2383686"/>
                </a:cubicBezTo>
                <a:cubicBezTo>
                  <a:pt x="2368841" y="2394127"/>
                  <a:pt x="2290990" y="2363376"/>
                  <a:pt x="2123021" y="2383686"/>
                </a:cubicBezTo>
                <a:cubicBezTo>
                  <a:pt x="1955053" y="2403996"/>
                  <a:pt x="1465136" y="2367125"/>
                  <a:pt x="1225640" y="2383686"/>
                </a:cubicBezTo>
                <a:cubicBezTo>
                  <a:pt x="986144" y="2400247"/>
                  <a:pt x="700774" y="2409187"/>
                  <a:pt x="397289" y="2383686"/>
                </a:cubicBezTo>
                <a:cubicBezTo>
                  <a:pt x="224327" y="2367016"/>
                  <a:pt x="-16544" y="2210606"/>
                  <a:pt x="0" y="1986397"/>
                </a:cubicBezTo>
                <a:cubicBezTo>
                  <a:pt x="-12319" y="1862102"/>
                  <a:pt x="7876" y="1669657"/>
                  <a:pt x="0" y="1504368"/>
                </a:cubicBezTo>
                <a:cubicBezTo>
                  <a:pt x="-7876" y="1339079"/>
                  <a:pt x="-15486" y="1123427"/>
                  <a:pt x="0" y="990556"/>
                </a:cubicBezTo>
                <a:cubicBezTo>
                  <a:pt x="15486" y="857685"/>
                  <a:pt x="13010" y="518899"/>
                  <a:pt x="0" y="397289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182" name="Google Shape;182;p2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flipH="1">
            <a:off x="10266130" y="1229514"/>
            <a:ext cx="1597404" cy="15974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Reuse - Free ecology and environment icons" id="188" name="Google Shape;188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5625" y="2038525"/>
            <a:ext cx="1594040" cy="1594040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23"/>
          <p:cNvSpPr txBox="1"/>
          <p:nvPr>
            <p:ph type="title"/>
          </p:nvPr>
        </p:nvSpPr>
        <p:spPr>
          <a:xfrm>
            <a:off x="1108075" y="1174591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7000"/>
              <a:buFont typeface="Arial"/>
              <a:buNone/>
            </a:pPr>
            <a:r>
              <a:rPr b="1" lang="ko-KR" sz="7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자원의 </a:t>
            </a:r>
            <a:r>
              <a:rPr b="1" lang="ko-KR" sz="7000">
                <a:solidFill>
                  <a:srgbClr val="548135"/>
                </a:solidFill>
                <a:latin typeface="Arial"/>
                <a:ea typeface="Arial"/>
                <a:cs typeface="Arial"/>
                <a:sym typeface="Arial"/>
              </a:rPr>
              <a:t>순환</a:t>
            </a:r>
            <a:r>
              <a:rPr b="1" lang="ko-KR" sz="7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과 </a:t>
            </a:r>
            <a:r>
              <a:rPr b="1" lang="ko-KR" sz="7000">
                <a:solidFill>
                  <a:srgbClr val="548135"/>
                </a:solidFill>
                <a:latin typeface="Arial"/>
                <a:ea typeface="Arial"/>
                <a:cs typeface="Arial"/>
                <a:sym typeface="Arial"/>
              </a:rPr>
              <a:t>재활용</a:t>
            </a:r>
            <a:r>
              <a:rPr b="1" lang="ko-KR" sz="7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의 가치</a:t>
            </a:r>
            <a:endParaRPr/>
          </a:p>
        </p:txBody>
      </p:sp>
      <p:sp>
        <p:nvSpPr>
          <p:cNvPr id="190" name="Google Shape;190;p23"/>
          <p:cNvSpPr txBox="1"/>
          <p:nvPr/>
        </p:nvSpPr>
        <p:spPr>
          <a:xfrm>
            <a:off x="831850" y="307290"/>
            <a:ext cx="566835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o-KR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순환하는 자원, </a:t>
            </a:r>
            <a:r>
              <a:rPr b="1" i="0" lang="ko-KR" sz="2400" u="none" cap="none" strike="noStrike">
                <a:solidFill>
                  <a:srgbClr val="E1EFD8"/>
                </a:solidFill>
                <a:latin typeface="Arial"/>
                <a:ea typeface="Arial"/>
                <a:cs typeface="Arial"/>
                <a:sym typeface="Arial"/>
              </a:rPr>
              <a:t>지속가능한 미래 </a:t>
            </a:r>
            <a:r>
              <a:rPr b="1" i="0" lang="ko-KR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만들기</a:t>
            </a:r>
            <a:endParaRPr/>
          </a:p>
        </p:txBody>
      </p:sp>
      <p:pic>
        <p:nvPicPr>
          <p:cNvPr id="191" name="Google Shape;191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372004" y="6191224"/>
            <a:ext cx="503341" cy="4910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ountain - Free nature icons" id="192" name="Google Shape;192;p2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79400" y="275885"/>
            <a:ext cx="552450" cy="5524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parkles Icon | Noto Emoji Activities Iconpack | Google" id="193" name="Google Shape;193;p2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734353" y="2491618"/>
            <a:ext cx="805432" cy="8054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4"/>
          <p:cNvSpPr txBox="1"/>
          <p:nvPr>
            <p:ph type="title"/>
          </p:nvPr>
        </p:nvSpPr>
        <p:spPr>
          <a:xfrm>
            <a:off x="2128777" y="1146912"/>
            <a:ext cx="449816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1" lang="ko-KR" sz="7000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학습목표</a:t>
            </a:r>
            <a:endParaRPr/>
          </a:p>
        </p:txBody>
      </p:sp>
      <p:sp>
        <p:nvSpPr>
          <p:cNvPr id="200" name="Google Shape;200;p24"/>
          <p:cNvSpPr/>
          <p:nvPr/>
        </p:nvSpPr>
        <p:spPr>
          <a:xfrm>
            <a:off x="667790" y="2726146"/>
            <a:ext cx="10856420" cy="19529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자원순환의 흐름을 이해하고, </a:t>
            </a:r>
            <a:endParaRPr/>
          </a:p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이를 도식화 할 수 있다.</a:t>
            </a:r>
            <a:endParaRPr/>
          </a:p>
        </p:txBody>
      </p:sp>
      <p:sp>
        <p:nvSpPr>
          <p:cNvPr id="201" name="Google Shape;201;p24"/>
          <p:cNvSpPr/>
          <p:nvPr/>
        </p:nvSpPr>
        <p:spPr>
          <a:xfrm>
            <a:off x="729842" y="2333256"/>
            <a:ext cx="10964411" cy="3111199"/>
          </a:xfrm>
          <a:custGeom>
            <a:rect b="b" l="l" r="r" t="t"/>
            <a:pathLst>
              <a:path extrusionOk="0" h="3111199" w="10964411">
                <a:moveTo>
                  <a:pt x="0" y="518544"/>
                </a:moveTo>
                <a:cubicBezTo>
                  <a:pt x="22752" y="246371"/>
                  <a:pt x="184134" y="39195"/>
                  <a:pt x="518544" y="0"/>
                </a:cubicBezTo>
                <a:cubicBezTo>
                  <a:pt x="707926" y="11380"/>
                  <a:pt x="812512" y="-12108"/>
                  <a:pt x="981819" y="0"/>
                </a:cubicBezTo>
                <a:cubicBezTo>
                  <a:pt x="1151126" y="12108"/>
                  <a:pt x="1418202" y="-5889"/>
                  <a:pt x="1544367" y="0"/>
                </a:cubicBezTo>
                <a:cubicBezTo>
                  <a:pt x="1670532" y="5889"/>
                  <a:pt x="2022064" y="-1376"/>
                  <a:pt x="2206189" y="0"/>
                </a:cubicBezTo>
                <a:cubicBezTo>
                  <a:pt x="2390314" y="1376"/>
                  <a:pt x="2575114" y="12852"/>
                  <a:pt x="2669464" y="0"/>
                </a:cubicBezTo>
                <a:cubicBezTo>
                  <a:pt x="2763814" y="-12852"/>
                  <a:pt x="3075250" y="-4589"/>
                  <a:pt x="3232012" y="0"/>
                </a:cubicBezTo>
                <a:cubicBezTo>
                  <a:pt x="3388774" y="4589"/>
                  <a:pt x="3640376" y="-18691"/>
                  <a:pt x="3893834" y="0"/>
                </a:cubicBezTo>
                <a:cubicBezTo>
                  <a:pt x="4147292" y="18691"/>
                  <a:pt x="4502995" y="-14442"/>
                  <a:pt x="4754202" y="0"/>
                </a:cubicBezTo>
                <a:cubicBezTo>
                  <a:pt x="5005409" y="14442"/>
                  <a:pt x="5135368" y="-617"/>
                  <a:pt x="5316750" y="0"/>
                </a:cubicBezTo>
                <a:cubicBezTo>
                  <a:pt x="5498132" y="617"/>
                  <a:pt x="5892592" y="34790"/>
                  <a:pt x="6077845" y="0"/>
                </a:cubicBezTo>
                <a:cubicBezTo>
                  <a:pt x="6263099" y="-34790"/>
                  <a:pt x="6485155" y="-9314"/>
                  <a:pt x="6739666" y="0"/>
                </a:cubicBezTo>
                <a:cubicBezTo>
                  <a:pt x="6994177" y="9314"/>
                  <a:pt x="6992473" y="11307"/>
                  <a:pt x="7202941" y="0"/>
                </a:cubicBezTo>
                <a:cubicBezTo>
                  <a:pt x="7413410" y="-11307"/>
                  <a:pt x="7743100" y="-23604"/>
                  <a:pt x="8063309" y="0"/>
                </a:cubicBezTo>
                <a:cubicBezTo>
                  <a:pt x="8383518" y="23604"/>
                  <a:pt x="8315805" y="-7433"/>
                  <a:pt x="8526585" y="0"/>
                </a:cubicBezTo>
                <a:cubicBezTo>
                  <a:pt x="8737365" y="7433"/>
                  <a:pt x="8862327" y="5409"/>
                  <a:pt x="8989860" y="0"/>
                </a:cubicBezTo>
                <a:cubicBezTo>
                  <a:pt x="9117394" y="-5409"/>
                  <a:pt x="9628204" y="-4386"/>
                  <a:pt x="9850228" y="0"/>
                </a:cubicBezTo>
                <a:cubicBezTo>
                  <a:pt x="10072252" y="4386"/>
                  <a:pt x="10209252" y="-10497"/>
                  <a:pt x="10445867" y="0"/>
                </a:cubicBezTo>
                <a:cubicBezTo>
                  <a:pt x="10737893" y="-50969"/>
                  <a:pt x="10969630" y="237900"/>
                  <a:pt x="10964411" y="518544"/>
                </a:cubicBezTo>
                <a:cubicBezTo>
                  <a:pt x="10978487" y="785404"/>
                  <a:pt x="10993505" y="1037907"/>
                  <a:pt x="10964411" y="1230655"/>
                </a:cubicBezTo>
                <a:cubicBezTo>
                  <a:pt x="10935317" y="1423403"/>
                  <a:pt x="10985570" y="1731437"/>
                  <a:pt x="10964411" y="1880544"/>
                </a:cubicBezTo>
                <a:cubicBezTo>
                  <a:pt x="10943252" y="2029651"/>
                  <a:pt x="10958089" y="2399664"/>
                  <a:pt x="10964411" y="2592655"/>
                </a:cubicBezTo>
                <a:cubicBezTo>
                  <a:pt x="10938846" y="2909148"/>
                  <a:pt x="10733987" y="3120402"/>
                  <a:pt x="10445867" y="3111199"/>
                </a:cubicBezTo>
                <a:cubicBezTo>
                  <a:pt x="10186982" y="3132528"/>
                  <a:pt x="9907283" y="3106098"/>
                  <a:pt x="9684772" y="3111199"/>
                </a:cubicBezTo>
                <a:cubicBezTo>
                  <a:pt x="9462261" y="3116300"/>
                  <a:pt x="9435106" y="3117333"/>
                  <a:pt x="9221497" y="3111199"/>
                </a:cubicBezTo>
                <a:cubicBezTo>
                  <a:pt x="9007888" y="3105065"/>
                  <a:pt x="8715122" y="3089877"/>
                  <a:pt x="8460402" y="3111199"/>
                </a:cubicBezTo>
                <a:cubicBezTo>
                  <a:pt x="8205682" y="3132521"/>
                  <a:pt x="8093252" y="3125636"/>
                  <a:pt x="7798581" y="3111199"/>
                </a:cubicBezTo>
                <a:cubicBezTo>
                  <a:pt x="7503910" y="3096762"/>
                  <a:pt x="7320764" y="3093579"/>
                  <a:pt x="7136759" y="3111199"/>
                </a:cubicBezTo>
                <a:cubicBezTo>
                  <a:pt x="6952754" y="3128819"/>
                  <a:pt x="6755201" y="3126710"/>
                  <a:pt x="6574211" y="3111199"/>
                </a:cubicBezTo>
                <a:cubicBezTo>
                  <a:pt x="6393221" y="3095688"/>
                  <a:pt x="6314343" y="3117945"/>
                  <a:pt x="6210209" y="3111199"/>
                </a:cubicBezTo>
                <a:cubicBezTo>
                  <a:pt x="6106075" y="3104453"/>
                  <a:pt x="5885233" y="3127252"/>
                  <a:pt x="5746934" y="3111199"/>
                </a:cubicBezTo>
                <a:cubicBezTo>
                  <a:pt x="5608635" y="3095146"/>
                  <a:pt x="5489303" y="3114278"/>
                  <a:pt x="5382932" y="3111199"/>
                </a:cubicBezTo>
                <a:cubicBezTo>
                  <a:pt x="5276561" y="3108120"/>
                  <a:pt x="4923988" y="3140896"/>
                  <a:pt x="4721111" y="3111199"/>
                </a:cubicBezTo>
                <a:cubicBezTo>
                  <a:pt x="4518234" y="3081502"/>
                  <a:pt x="4131314" y="3143923"/>
                  <a:pt x="3860743" y="3111199"/>
                </a:cubicBezTo>
                <a:cubicBezTo>
                  <a:pt x="3590172" y="3078475"/>
                  <a:pt x="3321561" y="3074447"/>
                  <a:pt x="3099648" y="3111199"/>
                </a:cubicBezTo>
                <a:cubicBezTo>
                  <a:pt x="2877735" y="3147951"/>
                  <a:pt x="2733120" y="3115485"/>
                  <a:pt x="2636373" y="3111199"/>
                </a:cubicBezTo>
                <a:cubicBezTo>
                  <a:pt x="2539627" y="3106913"/>
                  <a:pt x="2272613" y="3125624"/>
                  <a:pt x="2173098" y="3111199"/>
                </a:cubicBezTo>
                <a:cubicBezTo>
                  <a:pt x="2073584" y="3096774"/>
                  <a:pt x="1624753" y="3102867"/>
                  <a:pt x="1312730" y="3111199"/>
                </a:cubicBezTo>
                <a:cubicBezTo>
                  <a:pt x="1000707" y="3119531"/>
                  <a:pt x="819778" y="3122369"/>
                  <a:pt x="518544" y="3111199"/>
                </a:cubicBezTo>
                <a:cubicBezTo>
                  <a:pt x="244145" y="3106898"/>
                  <a:pt x="-47362" y="2892757"/>
                  <a:pt x="0" y="2592655"/>
                </a:cubicBezTo>
                <a:cubicBezTo>
                  <a:pt x="21074" y="2383612"/>
                  <a:pt x="70" y="2177718"/>
                  <a:pt x="0" y="1963508"/>
                </a:cubicBezTo>
                <a:cubicBezTo>
                  <a:pt x="-70" y="1749298"/>
                  <a:pt x="12644" y="1434784"/>
                  <a:pt x="0" y="1292879"/>
                </a:cubicBezTo>
                <a:cubicBezTo>
                  <a:pt x="-12644" y="1150974"/>
                  <a:pt x="-22226" y="816882"/>
                  <a:pt x="0" y="518544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202" name="Google Shape;202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8426" y="1386800"/>
            <a:ext cx="1597404" cy="15974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5"/>
          <p:cNvSpPr txBox="1"/>
          <p:nvPr>
            <p:ph type="title"/>
          </p:nvPr>
        </p:nvSpPr>
        <p:spPr>
          <a:xfrm>
            <a:off x="1782040" y="1072569"/>
            <a:ext cx="8814647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6000"/>
              <a:buFont typeface="Arial"/>
              <a:buNone/>
            </a:pPr>
            <a:r>
              <a:rPr b="1" lang="ko-KR" sz="6000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자원순환이란 무엇일까?</a:t>
            </a:r>
            <a:endParaRPr b="1" sz="6000">
              <a:solidFill>
                <a:srgbClr val="38562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Woman Thinking Illustration Images – Browse 228,974 Stock Photos, Vectors,  and Video | Adobe Stock" id="209" name="Google Shape;209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61704" y="2002066"/>
            <a:ext cx="5486400" cy="3429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2058" y="535994"/>
            <a:ext cx="1226817" cy="1466072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p25"/>
          <p:cNvSpPr/>
          <p:nvPr/>
        </p:nvSpPr>
        <p:spPr>
          <a:xfrm>
            <a:off x="2913873" y="2916250"/>
            <a:ext cx="5954824" cy="18113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이전 시간에 배운 내용을 </a:t>
            </a:r>
            <a:endParaRPr b="0" i="0" sz="3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다시 한번 떠올려 봅시다.</a:t>
            </a:r>
            <a:endParaRPr/>
          </a:p>
        </p:txBody>
      </p:sp>
      <p:pic>
        <p:nvPicPr>
          <p:cNvPr descr="Environmental - Free ecology and environment icons" id="212" name="Google Shape;212;p2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960529" y="3108078"/>
            <a:ext cx="1421767" cy="14217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6"/>
          <p:cNvSpPr txBox="1"/>
          <p:nvPr>
            <p:ph type="title"/>
          </p:nvPr>
        </p:nvSpPr>
        <p:spPr>
          <a:xfrm>
            <a:off x="2137531" y="929251"/>
            <a:ext cx="4900831" cy="11831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1" lang="ko-KR" sz="7000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오늘의 활동</a:t>
            </a:r>
            <a:endParaRPr/>
          </a:p>
        </p:txBody>
      </p:sp>
      <p:sp>
        <p:nvSpPr>
          <p:cNvPr id="219" name="Google Shape;219;p26"/>
          <p:cNvSpPr/>
          <p:nvPr/>
        </p:nvSpPr>
        <p:spPr>
          <a:xfrm>
            <a:off x="2494974" y="3305775"/>
            <a:ext cx="8568939" cy="22719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자원순환 흐름도 그려보기</a:t>
            </a:r>
            <a:endParaRPr/>
          </a:p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자원순환 과정에서 과학의 역할 알아보기</a:t>
            </a:r>
            <a:br>
              <a:rPr b="0" i="0" lang="ko-KR" sz="35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3500" u="none" cap="none" strike="noStrik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Download Free Environment Icons in PNG &amp; SVG" id="220" name="Google Shape;220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7216" y="526059"/>
            <a:ext cx="1456189" cy="1456189"/>
          </a:xfrm>
          <a:prstGeom prst="rect">
            <a:avLst/>
          </a:prstGeom>
          <a:noFill/>
          <a:ln>
            <a:noFill/>
          </a:ln>
        </p:spPr>
      </p:pic>
      <p:sp>
        <p:nvSpPr>
          <p:cNvPr id="221" name="Google Shape;221;p26"/>
          <p:cNvSpPr/>
          <p:nvPr/>
        </p:nvSpPr>
        <p:spPr>
          <a:xfrm>
            <a:off x="536895" y="2385440"/>
            <a:ext cx="11148969" cy="3946501"/>
          </a:xfrm>
          <a:custGeom>
            <a:rect b="b" l="l" r="r" t="t"/>
            <a:pathLst>
              <a:path extrusionOk="0" h="3946501" w="11148969">
                <a:moveTo>
                  <a:pt x="0" y="657763"/>
                </a:moveTo>
                <a:cubicBezTo>
                  <a:pt x="36940" y="317565"/>
                  <a:pt x="240018" y="44457"/>
                  <a:pt x="657763" y="0"/>
                </a:cubicBezTo>
                <a:cubicBezTo>
                  <a:pt x="765904" y="-12730"/>
                  <a:pt x="964366" y="4393"/>
                  <a:pt x="1116657" y="0"/>
                </a:cubicBezTo>
                <a:cubicBezTo>
                  <a:pt x="1268948" y="-4393"/>
                  <a:pt x="1512897" y="-12668"/>
                  <a:pt x="1673885" y="0"/>
                </a:cubicBezTo>
                <a:cubicBezTo>
                  <a:pt x="1834873" y="12668"/>
                  <a:pt x="2125415" y="-16183"/>
                  <a:pt x="2329448" y="0"/>
                </a:cubicBezTo>
                <a:cubicBezTo>
                  <a:pt x="2533481" y="16183"/>
                  <a:pt x="2689483" y="-3957"/>
                  <a:pt x="2788342" y="0"/>
                </a:cubicBezTo>
                <a:cubicBezTo>
                  <a:pt x="2887201" y="3957"/>
                  <a:pt x="3165776" y="-11547"/>
                  <a:pt x="3345571" y="0"/>
                </a:cubicBezTo>
                <a:cubicBezTo>
                  <a:pt x="3525366" y="11547"/>
                  <a:pt x="3761813" y="26407"/>
                  <a:pt x="4001134" y="0"/>
                </a:cubicBezTo>
                <a:cubicBezTo>
                  <a:pt x="4240455" y="-26407"/>
                  <a:pt x="4481784" y="-20780"/>
                  <a:pt x="4853365" y="0"/>
                </a:cubicBezTo>
                <a:cubicBezTo>
                  <a:pt x="5224946" y="20780"/>
                  <a:pt x="5253080" y="19638"/>
                  <a:pt x="5410594" y="0"/>
                </a:cubicBezTo>
                <a:cubicBezTo>
                  <a:pt x="5568108" y="-19638"/>
                  <a:pt x="5954388" y="-17614"/>
                  <a:pt x="6164491" y="0"/>
                </a:cubicBezTo>
                <a:cubicBezTo>
                  <a:pt x="6374594" y="17614"/>
                  <a:pt x="6536641" y="-26787"/>
                  <a:pt x="6820054" y="0"/>
                </a:cubicBezTo>
                <a:cubicBezTo>
                  <a:pt x="7103467" y="26787"/>
                  <a:pt x="7170676" y="-7177"/>
                  <a:pt x="7278948" y="0"/>
                </a:cubicBezTo>
                <a:cubicBezTo>
                  <a:pt x="7387220" y="7177"/>
                  <a:pt x="7712156" y="-7274"/>
                  <a:pt x="8131180" y="0"/>
                </a:cubicBezTo>
                <a:cubicBezTo>
                  <a:pt x="8550204" y="7274"/>
                  <a:pt x="8489954" y="-12403"/>
                  <a:pt x="8590074" y="0"/>
                </a:cubicBezTo>
                <a:cubicBezTo>
                  <a:pt x="8690194" y="12403"/>
                  <a:pt x="8948592" y="18280"/>
                  <a:pt x="9048968" y="0"/>
                </a:cubicBezTo>
                <a:cubicBezTo>
                  <a:pt x="9149344" y="-18280"/>
                  <a:pt x="9628076" y="1741"/>
                  <a:pt x="9901199" y="0"/>
                </a:cubicBezTo>
                <a:cubicBezTo>
                  <a:pt x="10174322" y="-1741"/>
                  <a:pt x="10259316" y="-27137"/>
                  <a:pt x="10491206" y="0"/>
                </a:cubicBezTo>
                <a:cubicBezTo>
                  <a:pt x="10864423" y="-89836"/>
                  <a:pt x="11190400" y="340058"/>
                  <a:pt x="11148969" y="657763"/>
                </a:cubicBezTo>
                <a:cubicBezTo>
                  <a:pt x="11118595" y="971295"/>
                  <a:pt x="11150119" y="1072416"/>
                  <a:pt x="11148969" y="1341817"/>
                </a:cubicBezTo>
                <a:cubicBezTo>
                  <a:pt x="11147819" y="1611218"/>
                  <a:pt x="11148181" y="1759285"/>
                  <a:pt x="11148969" y="1946941"/>
                </a:cubicBezTo>
                <a:cubicBezTo>
                  <a:pt x="11149757" y="2134597"/>
                  <a:pt x="11120337" y="2410976"/>
                  <a:pt x="11148969" y="2578375"/>
                </a:cubicBezTo>
                <a:cubicBezTo>
                  <a:pt x="11177601" y="2745774"/>
                  <a:pt x="11155876" y="3133170"/>
                  <a:pt x="11148969" y="3288738"/>
                </a:cubicBezTo>
                <a:cubicBezTo>
                  <a:pt x="11069718" y="3678145"/>
                  <a:pt x="10845700" y="3929147"/>
                  <a:pt x="10491206" y="3946501"/>
                </a:cubicBezTo>
                <a:cubicBezTo>
                  <a:pt x="10347419" y="3959040"/>
                  <a:pt x="10028780" y="3913907"/>
                  <a:pt x="9835643" y="3946501"/>
                </a:cubicBezTo>
                <a:cubicBezTo>
                  <a:pt x="9642506" y="3979095"/>
                  <a:pt x="9281954" y="3975192"/>
                  <a:pt x="9081746" y="3946501"/>
                </a:cubicBezTo>
                <a:cubicBezTo>
                  <a:pt x="8881538" y="3917810"/>
                  <a:pt x="8708127" y="3951409"/>
                  <a:pt x="8426183" y="3946501"/>
                </a:cubicBezTo>
                <a:cubicBezTo>
                  <a:pt x="8144239" y="3941593"/>
                  <a:pt x="8057535" y="3949080"/>
                  <a:pt x="7770620" y="3946501"/>
                </a:cubicBezTo>
                <a:cubicBezTo>
                  <a:pt x="7483705" y="3943922"/>
                  <a:pt x="7373389" y="3949510"/>
                  <a:pt x="7213392" y="3946501"/>
                </a:cubicBezTo>
                <a:cubicBezTo>
                  <a:pt x="7053395" y="3943492"/>
                  <a:pt x="6966665" y="3956314"/>
                  <a:pt x="6852832" y="3946501"/>
                </a:cubicBezTo>
                <a:cubicBezTo>
                  <a:pt x="6738999" y="3936688"/>
                  <a:pt x="6564212" y="3925707"/>
                  <a:pt x="6393938" y="3946501"/>
                </a:cubicBezTo>
                <a:cubicBezTo>
                  <a:pt x="6223664" y="3967295"/>
                  <a:pt x="6208181" y="3940081"/>
                  <a:pt x="6033379" y="3946501"/>
                </a:cubicBezTo>
                <a:cubicBezTo>
                  <a:pt x="5858577" y="3952921"/>
                  <a:pt x="5600419" y="3955755"/>
                  <a:pt x="5377816" y="3946501"/>
                </a:cubicBezTo>
                <a:cubicBezTo>
                  <a:pt x="5155213" y="3937247"/>
                  <a:pt x="4922280" y="3968812"/>
                  <a:pt x="4525584" y="3946501"/>
                </a:cubicBezTo>
                <a:cubicBezTo>
                  <a:pt x="4128888" y="3924190"/>
                  <a:pt x="4127090" y="3949263"/>
                  <a:pt x="3771687" y="3946501"/>
                </a:cubicBezTo>
                <a:cubicBezTo>
                  <a:pt x="3416284" y="3943739"/>
                  <a:pt x="3533471" y="3927713"/>
                  <a:pt x="3312793" y="3946501"/>
                </a:cubicBezTo>
                <a:cubicBezTo>
                  <a:pt x="3092115" y="3965289"/>
                  <a:pt x="2968987" y="3935445"/>
                  <a:pt x="2853899" y="3946501"/>
                </a:cubicBezTo>
                <a:cubicBezTo>
                  <a:pt x="2738811" y="3957557"/>
                  <a:pt x="2340011" y="3910367"/>
                  <a:pt x="2001667" y="3946501"/>
                </a:cubicBezTo>
                <a:cubicBezTo>
                  <a:pt x="1663323" y="3982635"/>
                  <a:pt x="1550601" y="3976970"/>
                  <a:pt x="1346104" y="3946501"/>
                </a:cubicBezTo>
                <a:cubicBezTo>
                  <a:pt x="1141607" y="3916032"/>
                  <a:pt x="886384" y="3931951"/>
                  <a:pt x="657763" y="3946501"/>
                </a:cubicBezTo>
                <a:cubicBezTo>
                  <a:pt x="356283" y="3934227"/>
                  <a:pt x="-33668" y="3644488"/>
                  <a:pt x="0" y="3288738"/>
                </a:cubicBezTo>
                <a:cubicBezTo>
                  <a:pt x="-23040" y="3021923"/>
                  <a:pt x="17336" y="2933710"/>
                  <a:pt x="0" y="2683614"/>
                </a:cubicBezTo>
                <a:cubicBezTo>
                  <a:pt x="-17336" y="2433518"/>
                  <a:pt x="17825" y="2360692"/>
                  <a:pt x="0" y="2078490"/>
                </a:cubicBezTo>
                <a:cubicBezTo>
                  <a:pt x="-17825" y="1796288"/>
                  <a:pt x="-21482" y="1608875"/>
                  <a:pt x="0" y="1447056"/>
                </a:cubicBezTo>
                <a:cubicBezTo>
                  <a:pt x="21482" y="1285237"/>
                  <a:pt x="2089" y="1010420"/>
                  <a:pt x="0" y="657763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222" name="Google Shape;222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81342" y="1438984"/>
            <a:ext cx="1597404" cy="159740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ownload Free Numbering Icons in PNG &amp; SVG" id="223" name="Google Shape;223;p26"/>
          <p:cNvPicPr preferRelativeResize="0"/>
          <p:nvPr/>
        </p:nvPicPr>
        <p:blipFill rotWithShape="1">
          <a:blip r:embed="rId5">
            <a:alphaModFix/>
          </a:blip>
          <a:srcRect b="50000" l="0" r="50000" t="0"/>
          <a:stretch/>
        </p:blipFill>
        <p:spPr>
          <a:xfrm>
            <a:off x="1565635" y="3435700"/>
            <a:ext cx="677720" cy="6777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ownload Free Numbering Icons in PNG &amp; SVG" id="224" name="Google Shape;224;p26"/>
          <p:cNvPicPr preferRelativeResize="0"/>
          <p:nvPr/>
        </p:nvPicPr>
        <p:blipFill rotWithShape="1">
          <a:blip r:embed="rId5">
            <a:alphaModFix/>
          </a:blip>
          <a:srcRect b="50000" l="51194" r="2374" t="0"/>
          <a:stretch/>
        </p:blipFill>
        <p:spPr>
          <a:xfrm>
            <a:off x="1641187" y="4324907"/>
            <a:ext cx="640800" cy="6900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7"/>
          <p:cNvSpPr/>
          <p:nvPr/>
        </p:nvSpPr>
        <p:spPr>
          <a:xfrm>
            <a:off x="2288656" y="1941367"/>
            <a:ext cx="7497242" cy="25725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자원순환 흐름도</a:t>
            </a:r>
            <a:b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그리기</a:t>
            </a:r>
            <a:endParaRPr b="0" i="0" sz="7000" u="none" cap="none" strike="noStrik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27"/>
          <p:cNvSpPr/>
          <p:nvPr/>
        </p:nvSpPr>
        <p:spPr>
          <a:xfrm>
            <a:off x="536895" y="4533202"/>
            <a:ext cx="11148969" cy="1597404"/>
          </a:xfrm>
          <a:custGeom>
            <a:rect b="b" l="l" r="r" t="t"/>
            <a:pathLst>
              <a:path extrusionOk="0" h="1597404" w="11148969">
                <a:moveTo>
                  <a:pt x="0" y="266239"/>
                </a:moveTo>
                <a:cubicBezTo>
                  <a:pt x="7985" y="124187"/>
                  <a:pt x="116533" y="2176"/>
                  <a:pt x="266239" y="0"/>
                </a:cubicBezTo>
                <a:cubicBezTo>
                  <a:pt x="371821" y="17869"/>
                  <a:pt x="616347" y="-4260"/>
                  <a:pt x="717440" y="0"/>
                </a:cubicBezTo>
                <a:cubicBezTo>
                  <a:pt x="818533" y="4260"/>
                  <a:pt x="1105966" y="18912"/>
                  <a:pt x="1274806" y="0"/>
                </a:cubicBezTo>
                <a:cubicBezTo>
                  <a:pt x="1443646" y="-18912"/>
                  <a:pt x="1741027" y="11348"/>
                  <a:pt x="1938336" y="0"/>
                </a:cubicBezTo>
                <a:cubicBezTo>
                  <a:pt x="2135645" y="-11348"/>
                  <a:pt x="2285918" y="-515"/>
                  <a:pt x="2389537" y="0"/>
                </a:cubicBezTo>
                <a:cubicBezTo>
                  <a:pt x="2493156" y="515"/>
                  <a:pt x="2732927" y="10187"/>
                  <a:pt x="2946903" y="0"/>
                </a:cubicBezTo>
                <a:cubicBezTo>
                  <a:pt x="3160879" y="-10187"/>
                  <a:pt x="3359596" y="6335"/>
                  <a:pt x="3610434" y="0"/>
                </a:cubicBezTo>
                <a:cubicBezTo>
                  <a:pt x="3861272" y="-6335"/>
                  <a:pt x="4149451" y="19104"/>
                  <a:pt x="4486294" y="0"/>
                </a:cubicBezTo>
                <a:cubicBezTo>
                  <a:pt x="4823137" y="-19104"/>
                  <a:pt x="4873950" y="2607"/>
                  <a:pt x="5043660" y="0"/>
                </a:cubicBezTo>
                <a:cubicBezTo>
                  <a:pt x="5213370" y="-2607"/>
                  <a:pt x="5558483" y="26946"/>
                  <a:pt x="5813356" y="0"/>
                </a:cubicBezTo>
                <a:cubicBezTo>
                  <a:pt x="6068229" y="-26946"/>
                  <a:pt x="6189702" y="-4797"/>
                  <a:pt x="6476886" y="0"/>
                </a:cubicBezTo>
                <a:cubicBezTo>
                  <a:pt x="6764070" y="4797"/>
                  <a:pt x="6822679" y="18358"/>
                  <a:pt x="6928087" y="0"/>
                </a:cubicBezTo>
                <a:cubicBezTo>
                  <a:pt x="7033495" y="-18358"/>
                  <a:pt x="7418086" y="19216"/>
                  <a:pt x="7803948" y="0"/>
                </a:cubicBezTo>
                <a:cubicBezTo>
                  <a:pt x="8189810" y="-19216"/>
                  <a:pt x="8135699" y="6742"/>
                  <a:pt x="8255148" y="0"/>
                </a:cubicBezTo>
                <a:cubicBezTo>
                  <a:pt x="8374597" y="-6742"/>
                  <a:pt x="8499264" y="21652"/>
                  <a:pt x="8706349" y="0"/>
                </a:cubicBezTo>
                <a:cubicBezTo>
                  <a:pt x="8913434" y="-21652"/>
                  <a:pt x="9227775" y="-30999"/>
                  <a:pt x="9582210" y="0"/>
                </a:cubicBezTo>
                <a:cubicBezTo>
                  <a:pt x="9936645" y="30999"/>
                  <a:pt x="10073263" y="-8990"/>
                  <a:pt x="10245741" y="0"/>
                </a:cubicBezTo>
                <a:cubicBezTo>
                  <a:pt x="10418219" y="8990"/>
                  <a:pt x="10689477" y="-301"/>
                  <a:pt x="10882730" y="0"/>
                </a:cubicBezTo>
                <a:cubicBezTo>
                  <a:pt x="11007505" y="-19211"/>
                  <a:pt x="11151372" y="124158"/>
                  <a:pt x="11148969" y="266239"/>
                </a:cubicBezTo>
                <a:cubicBezTo>
                  <a:pt x="11152553" y="515071"/>
                  <a:pt x="11137529" y="618751"/>
                  <a:pt x="11148969" y="766754"/>
                </a:cubicBezTo>
                <a:cubicBezTo>
                  <a:pt x="11160409" y="914757"/>
                  <a:pt x="11142046" y="1162300"/>
                  <a:pt x="11148969" y="1331165"/>
                </a:cubicBezTo>
                <a:cubicBezTo>
                  <a:pt x="11134647" y="1495073"/>
                  <a:pt x="11032904" y="1614012"/>
                  <a:pt x="10882730" y="1597404"/>
                </a:cubicBezTo>
                <a:cubicBezTo>
                  <a:pt x="10622501" y="1577673"/>
                  <a:pt x="10346810" y="1576261"/>
                  <a:pt x="10113034" y="1597404"/>
                </a:cubicBezTo>
                <a:cubicBezTo>
                  <a:pt x="9879258" y="1618547"/>
                  <a:pt x="9865248" y="1579579"/>
                  <a:pt x="9661834" y="1597404"/>
                </a:cubicBezTo>
                <a:cubicBezTo>
                  <a:pt x="9458420" y="1615229"/>
                  <a:pt x="9131958" y="1575755"/>
                  <a:pt x="8892138" y="1597404"/>
                </a:cubicBezTo>
                <a:cubicBezTo>
                  <a:pt x="8652318" y="1619053"/>
                  <a:pt x="8470178" y="1591680"/>
                  <a:pt x="8228607" y="1597404"/>
                </a:cubicBezTo>
                <a:cubicBezTo>
                  <a:pt x="7987036" y="1603128"/>
                  <a:pt x="7860602" y="1612434"/>
                  <a:pt x="7565077" y="1597404"/>
                </a:cubicBezTo>
                <a:cubicBezTo>
                  <a:pt x="7269552" y="1582375"/>
                  <a:pt x="7211269" y="1596456"/>
                  <a:pt x="7007711" y="1597404"/>
                </a:cubicBezTo>
                <a:cubicBezTo>
                  <a:pt x="6804153" y="1598352"/>
                  <a:pt x="6781714" y="1603652"/>
                  <a:pt x="6662675" y="1597404"/>
                </a:cubicBezTo>
                <a:cubicBezTo>
                  <a:pt x="6543636" y="1591156"/>
                  <a:pt x="6311922" y="1585435"/>
                  <a:pt x="6211474" y="1597404"/>
                </a:cubicBezTo>
                <a:cubicBezTo>
                  <a:pt x="6111026" y="1609373"/>
                  <a:pt x="5945322" y="1613520"/>
                  <a:pt x="5866438" y="1597404"/>
                </a:cubicBezTo>
                <a:cubicBezTo>
                  <a:pt x="5787554" y="1581288"/>
                  <a:pt x="5509474" y="1589996"/>
                  <a:pt x="5202907" y="1597404"/>
                </a:cubicBezTo>
                <a:cubicBezTo>
                  <a:pt x="4896340" y="1604812"/>
                  <a:pt x="4629947" y="1565099"/>
                  <a:pt x="4327047" y="1597404"/>
                </a:cubicBezTo>
                <a:cubicBezTo>
                  <a:pt x="4024147" y="1629709"/>
                  <a:pt x="3898972" y="1559839"/>
                  <a:pt x="3557351" y="1597404"/>
                </a:cubicBezTo>
                <a:cubicBezTo>
                  <a:pt x="3215730" y="1634969"/>
                  <a:pt x="3197055" y="1575198"/>
                  <a:pt x="3106150" y="1597404"/>
                </a:cubicBezTo>
                <a:cubicBezTo>
                  <a:pt x="3015245" y="1619610"/>
                  <a:pt x="2801155" y="1606046"/>
                  <a:pt x="2654949" y="1597404"/>
                </a:cubicBezTo>
                <a:cubicBezTo>
                  <a:pt x="2508743" y="1588762"/>
                  <a:pt x="2147405" y="1635595"/>
                  <a:pt x="1779089" y="1597404"/>
                </a:cubicBezTo>
                <a:cubicBezTo>
                  <a:pt x="1410773" y="1559213"/>
                  <a:pt x="1294366" y="1591612"/>
                  <a:pt x="1115558" y="1597404"/>
                </a:cubicBezTo>
                <a:cubicBezTo>
                  <a:pt x="936750" y="1603196"/>
                  <a:pt x="637648" y="1603261"/>
                  <a:pt x="266239" y="1597404"/>
                </a:cubicBezTo>
                <a:cubicBezTo>
                  <a:pt x="134883" y="1594288"/>
                  <a:pt x="-24794" y="1472666"/>
                  <a:pt x="0" y="1331165"/>
                </a:cubicBezTo>
                <a:cubicBezTo>
                  <a:pt x="828" y="1151667"/>
                  <a:pt x="-22095" y="991931"/>
                  <a:pt x="0" y="820001"/>
                </a:cubicBezTo>
                <a:cubicBezTo>
                  <a:pt x="22095" y="648071"/>
                  <a:pt x="18520" y="414578"/>
                  <a:pt x="0" y="266239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232" name="Google Shape;232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10266130" y="3444208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Google Shape;233;p27"/>
          <p:cNvSpPr/>
          <p:nvPr/>
        </p:nvSpPr>
        <p:spPr>
          <a:xfrm>
            <a:off x="555978" y="4707553"/>
            <a:ext cx="11080044" cy="1248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활동지의 [활동1]를 보며 </a:t>
            </a:r>
            <a:endParaRPr b="0" i="0" sz="3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자원순환의 흐름을 자유롭게 도식화해 봅시다.</a:t>
            </a:r>
            <a:endParaRPr/>
          </a:p>
        </p:txBody>
      </p:sp>
      <p:pic>
        <p:nvPicPr>
          <p:cNvPr descr="Download Free Numbering Icons in PNG &amp; SVG" id="234" name="Google Shape;234;p27"/>
          <p:cNvPicPr preferRelativeResize="0"/>
          <p:nvPr/>
        </p:nvPicPr>
        <p:blipFill rotWithShape="1">
          <a:blip r:embed="rId4">
            <a:alphaModFix/>
          </a:blip>
          <a:srcRect b="50000" l="0" r="50000" t="0"/>
          <a:stretch/>
        </p:blipFill>
        <p:spPr>
          <a:xfrm>
            <a:off x="5438067" y="742947"/>
            <a:ext cx="1198420" cy="11984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8"/>
          <p:cNvSpPr/>
          <p:nvPr/>
        </p:nvSpPr>
        <p:spPr>
          <a:xfrm>
            <a:off x="2288656" y="1941367"/>
            <a:ext cx="7497242" cy="25725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자원순환 흐름도</a:t>
            </a:r>
            <a:b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그리기</a:t>
            </a:r>
            <a:endParaRPr b="0" i="0" sz="7000" u="none" cap="none" strike="noStrik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Google Shape;241;p28"/>
          <p:cNvSpPr/>
          <p:nvPr/>
        </p:nvSpPr>
        <p:spPr>
          <a:xfrm>
            <a:off x="536895" y="4533202"/>
            <a:ext cx="11148969" cy="1597404"/>
          </a:xfrm>
          <a:custGeom>
            <a:rect b="b" l="l" r="r" t="t"/>
            <a:pathLst>
              <a:path extrusionOk="0" h="1597404" w="11148969">
                <a:moveTo>
                  <a:pt x="0" y="266239"/>
                </a:moveTo>
                <a:cubicBezTo>
                  <a:pt x="7985" y="124187"/>
                  <a:pt x="116533" y="2176"/>
                  <a:pt x="266239" y="0"/>
                </a:cubicBezTo>
                <a:cubicBezTo>
                  <a:pt x="371821" y="17869"/>
                  <a:pt x="616347" y="-4260"/>
                  <a:pt x="717440" y="0"/>
                </a:cubicBezTo>
                <a:cubicBezTo>
                  <a:pt x="818533" y="4260"/>
                  <a:pt x="1105966" y="18912"/>
                  <a:pt x="1274806" y="0"/>
                </a:cubicBezTo>
                <a:cubicBezTo>
                  <a:pt x="1443646" y="-18912"/>
                  <a:pt x="1741027" y="11348"/>
                  <a:pt x="1938336" y="0"/>
                </a:cubicBezTo>
                <a:cubicBezTo>
                  <a:pt x="2135645" y="-11348"/>
                  <a:pt x="2285918" y="-515"/>
                  <a:pt x="2389537" y="0"/>
                </a:cubicBezTo>
                <a:cubicBezTo>
                  <a:pt x="2493156" y="515"/>
                  <a:pt x="2732927" y="10187"/>
                  <a:pt x="2946903" y="0"/>
                </a:cubicBezTo>
                <a:cubicBezTo>
                  <a:pt x="3160879" y="-10187"/>
                  <a:pt x="3359596" y="6335"/>
                  <a:pt x="3610434" y="0"/>
                </a:cubicBezTo>
                <a:cubicBezTo>
                  <a:pt x="3861272" y="-6335"/>
                  <a:pt x="4149451" y="19104"/>
                  <a:pt x="4486294" y="0"/>
                </a:cubicBezTo>
                <a:cubicBezTo>
                  <a:pt x="4823137" y="-19104"/>
                  <a:pt x="4873950" y="2607"/>
                  <a:pt x="5043660" y="0"/>
                </a:cubicBezTo>
                <a:cubicBezTo>
                  <a:pt x="5213370" y="-2607"/>
                  <a:pt x="5558483" y="26946"/>
                  <a:pt x="5813356" y="0"/>
                </a:cubicBezTo>
                <a:cubicBezTo>
                  <a:pt x="6068229" y="-26946"/>
                  <a:pt x="6189702" y="-4797"/>
                  <a:pt x="6476886" y="0"/>
                </a:cubicBezTo>
                <a:cubicBezTo>
                  <a:pt x="6764070" y="4797"/>
                  <a:pt x="6822679" y="18358"/>
                  <a:pt x="6928087" y="0"/>
                </a:cubicBezTo>
                <a:cubicBezTo>
                  <a:pt x="7033495" y="-18358"/>
                  <a:pt x="7418086" y="19216"/>
                  <a:pt x="7803948" y="0"/>
                </a:cubicBezTo>
                <a:cubicBezTo>
                  <a:pt x="8189810" y="-19216"/>
                  <a:pt x="8135699" y="6742"/>
                  <a:pt x="8255148" y="0"/>
                </a:cubicBezTo>
                <a:cubicBezTo>
                  <a:pt x="8374597" y="-6742"/>
                  <a:pt x="8499264" y="21652"/>
                  <a:pt x="8706349" y="0"/>
                </a:cubicBezTo>
                <a:cubicBezTo>
                  <a:pt x="8913434" y="-21652"/>
                  <a:pt x="9227775" y="-30999"/>
                  <a:pt x="9582210" y="0"/>
                </a:cubicBezTo>
                <a:cubicBezTo>
                  <a:pt x="9936645" y="30999"/>
                  <a:pt x="10073263" y="-8990"/>
                  <a:pt x="10245741" y="0"/>
                </a:cubicBezTo>
                <a:cubicBezTo>
                  <a:pt x="10418219" y="8990"/>
                  <a:pt x="10689477" y="-301"/>
                  <a:pt x="10882730" y="0"/>
                </a:cubicBezTo>
                <a:cubicBezTo>
                  <a:pt x="11007505" y="-19211"/>
                  <a:pt x="11151372" y="124158"/>
                  <a:pt x="11148969" y="266239"/>
                </a:cubicBezTo>
                <a:cubicBezTo>
                  <a:pt x="11152553" y="515071"/>
                  <a:pt x="11137529" y="618751"/>
                  <a:pt x="11148969" y="766754"/>
                </a:cubicBezTo>
                <a:cubicBezTo>
                  <a:pt x="11160409" y="914757"/>
                  <a:pt x="11142046" y="1162300"/>
                  <a:pt x="11148969" y="1331165"/>
                </a:cubicBezTo>
                <a:cubicBezTo>
                  <a:pt x="11134647" y="1495073"/>
                  <a:pt x="11032904" y="1614012"/>
                  <a:pt x="10882730" y="1597404"/>
                </a:cubicBezTo>
                <a:cubicBezTo>
                  <a:pt x="10622501" y="1577673"/>
                  <a:pt x="10346810" y="1576261"/>
                  <a:pt x="10113034" y="1597404"/>
                </a:cubicBezTo>
                <a:cubicBezTo>
                  <a:pt x="9879258" y="1618547"/>
                  <a:pt x="9865248" y="1579579"/>
                  <a:pt x="9661834" y="1597404"/>
                </a:cubicBezTo>
                <a:cubicBezTo>
                  <a:pt x="9458420" y="1615229"/>
                  <a:pt x="9131958" y="1575755"/>
                  <a:pt x="8892138" y="1597404"/>
                </a:cubicBezTo>
                <a:cubicBezTo>
                  <a:pt x="8652318" y="1619053"/>
                  <a:pt x="8470178" y="1591680"/>
                  <a:pt x="8228607" y="1597404"/>
                </a:cubicBezTo>
                <a:cubicBezTo>
                  <a:pt x="7987036" y="1603128"/>
                  <a:pt x="7860602" y="1612434"/>
                  <a:pt x="7565077" y="1597404"/>
                </a:cubicBezTo>
                <a:cubicBezTo>
                  <a:pt x="7269552" y="1582375"/>
                  <a:pt x="7211269" y="1596456"/>
                  <a:pt x="7007711" y="1597404"/>
                </a:cubicBezTo>
                <a:cubicBezTo>
                  <a:pt x="6804153" y="1598352"/>
                  <a:pt x="6781714" y="1603652"/>
                  <a:pt x="6662675" y="1597404"/>
                </a:cubicBezTo>
                <a:cubicBezTo>
                  <a:pt x="6543636" y="1591156"/>
                  <a:pt x="6311922" y="1585435"/>
                  <a:pt x="6211474" y="1597404"/>
                </a:cubicBezTo>
                <a:cubicBezTo>
                  <a:pt x="6111026" y="1609373"/>
                  <a:pt x="5945322" y="1613520"/>
                  <a:pt x="5866438" y="1597404"/>
                </a:cubicBezTo>
                <a:cubicBezTo>
                  <a:pt x="5787554" y="1581288"/>
                  <a:pt x="5509474" y="1589996"/>
                  <a:pt x="5202907" y="1597404"/>
                </a:cubicBezTo>
                <a:cubicBezTo>
                  <a:pt x="4896340" y="1604812"/>
                  <a:pt x="4629947" y="1565099"/>
                  <a:pt x="4327047" y="1597404"/>
                </a:cubicBezTo>
                <a:cubicBezTo>
                  <a:pt x="4024147" y="1629709"/>
                  <a:pt x="3898972" y="1559839"/>
                  <a:pt x="3557351" y="1597404"/>
                </a:cubicBezTo>
                <a:cubicBezTo>
                  <a:pt x="3215730" y="1634969"/>
                  <a:pt x="3197055" y="1575198"/>
                  <a:pt x="3106150" y="1597404"/>
                </a:cubicBezTo>
                <a:cubicBezTo>
                  <a:pt x="3015245" y="1619610"/>
                  <a:pt x="2801155" y="1606046"/>
                  <a:pt x="2654949" y="1597404"/>
                </a:cubicBezTo>
                <a:cubicBezTo>
                  <a:pt x="2508743" y="1588762"/>
                  <a:pt x="2147405" y="1635595"/>
                  <a:pt x="1779089" y="1597404"/>
                </a:cubicBezTo>
                <a:cubicBezTo>
                  <a:pt x="1410773" y="1559213"/>
                  <a:pt x="1294366" y="1591612"/>
                  <a:pt x="1115558" y="1597404"/>
                </a:cubicBezTo>
                <a:cubicBezTo>
                  <a:pt x="936750" y="1603196"/>
                  <a:pt x="637648" y="1603261"/>
                  <a:pt x="266239" y="1597404"/>
                </a:cubicBezTo>
                <a:cubicBezTo>
                  <a:pt x="134883" y="1594288"/>
                  <a:pt x="-24794" y="1472666"/>
                  <a:pt x="0" y="1331165"/>
                </a:cubicBezTo>
                <a:cubicBezTo>
                  <a:pt x="828" y="1151667"/>
                  <a:pt x="-22095" y="991931"/>
                  <a:pt x="0" y="820001"/>
                </a:cubicBezTo>
                <a:cubicBezTo>
                  <a:pt x="22095" y="648071"/>
                  <a:pt x="18520" y="414578"/>
                  <a:pt x="0" y="266239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242" name="Google Shape;242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10266130" y="3444208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243" name="Google Shape;243;p28"/>
          <p:cNvSpPr/>
          <p:nvPr/>
        </p:nvSpPr>
        <p:spPr>
          <a:xfrm>
            <a:off x="555978" y="4707553"/>
            <a:ext cx="11080044" cy="1248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5000" u="none" cap="none" strike="noStrike">
                <a:solidFill>
                  <a:srgbClr val="000000"/>
                </a:solidFill>
                <a:highlight>
                  <a:srgbClr val="A9D18E"/>
                </a:highlight>
                <a:latin typeface="Arial"/>
                <a:ea typeface="Arial"/>
                <a:cs typeface="Arial"/>
                <a:sym typeface="Arial"/>
              </a:rPr>
              <a:t>ex) 페트병 → 원료 → 신제품</a:t>
            </a:r>
            <a:endParaRPr b="0" i="0" sz="5000" u="none" cap="none" strike="noStrike">
              <a:solidFill>
                <a:srgbClr val="000000"/>
              </a:solidFill>
              <a:highlight>
                <a:srgbClr val="A9D18E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Download Free Numbering Icons in PNG &amp; SVG" id="244" name="Google Shape;244;p28"/>
          <p:cNvPicPr preferRelativeResize="0"/>
          <p:nvPr/>
        </p:nvPicPr>
        <p:blipFill rotWithShape="1">
          <a:blip r:embed="rId4">
            <a:alphaModFix/>
          </a:blip>
          <a:srcRect b="50000" l="0" r="50000" t="0"/>
          <a:stretch/>
        </p:blipFill>
        <p:spPr>
          <a:xfrm>
            <a:off x="5438067" y="742947"/>
            <a:ext cx="1198420" cy="11984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/>
          <p:nvPr>
            <p:ph type="title"/>
          </p:nvPr>
        </p:nvSpPr>
        <p:spPr>
          <a:xfrm>
            <a:off x="2128777" y="1146912"/>
            <a:ext cx="449816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1" lang="ko-KR" sz="7000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학습목표</a:t>
            </a:r>
            <a:endParaRPr/>
          </a:p>
        </p:txBody>
      </p:sp>
      <p:sp>
        <p:nvSpPr>
          <p:cNvPr id="64" name="Google Shape;64;p11"/>
          <p:cNvSpPr/>
          <p:nvPr/>
        </p:nvSpPr>
        <p:spPr>
          <a:xfrm>
            <a:off x="667790" y="2726146"/>
            <a:ext cx="10856420" cy="19529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자원 순환의 개념을 확인하고, </a:t>
            </a:r>
            <a:endParaRPr/>
          </a:p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재활용과 자원순환의 차이를 설명할 수 있다.</a:t>
            </a:r>
            <a:endParaRPr/>
          </a:p>
        </p:txBody>
      </p:sp>
      <p:sp>
        <p:nvSpPr>
          <p:cNvPr id="65" name="Google Shape;65;p11"/>
          <p:cNvSpPr/>
          <p:nvPr/>
        </p:nvSpPr>
        <p:spPr>
          <a:xfrm>
            <a:off x="729842" y="2333256"/>
            <a:ext cx="10964411" cy="3111199"/>
          </a:xfrm>
          <a:custGeom>
            <a:rect b="b" l="l" r="r" t="t"/>
            <a:pathLst>
              <a:path extrusionOk="0" h="3111199" w="10964411">
                <a:moveTo>
                  <a:pt x="0" y="518544"/>
                </a:moveTo>
                <a:cubicBezTo>
                  <a:pt x="22752" y="246371"/>
                  <a:pt x="184134" y="39195"/>
                  <a:pt x="518544" y="0"/>
                </a:cubicBezTo>
                <a:cubicBezTo>
                  <a:pt x="707926" y="11380"/>
                  <a:pt x="812512" y="-12108"/>
                  <a:pt x="981819" y="0"/>
                </a:cubicBezTo>
                <a:cubicBezTo>
                  <a:pt x="1151126" y="12108"/>
                  <a:pt x="1418202" y="-5889"/>
                  <a:pt x="1544367" y="0"/>
                </a:cubicBezTo>
                <a:cubicBezTo>
                  <a:pt x="1670532" y="5889"/>
                  <a:pt x="2022064" y="-1376"/>
                  <a:pt x="2206189" y="0"/>
                </a:cubicBezTo>
                <a:cubicBezTo>
                  <a:pt x="2390314" y="1376"/>
                  <a:pt x="2575114" y="12852"/>
                  <a:pt x="2669464" y="0"/>
                </a:cubicBezTo>
                <a:cubicBezTo>
                  <a:pt x="2763814" y="-12852"/>
                  <a:pt x="3075250" y="-4589"/>
                  <a:pt x="3232012" y="0"/>
                </a:cubicBezTo>
                <a:cubicBezTo>
                  <a:pt x="3388774" y="4589"/>
                  <a:pt x="3640376" y="-18691"/>
                  <a:pt x="3893834" y="0"/>
                </a:cubicBezTo>
                <a:cubicBezTo>
                  <a:pt x="4147292" y="18691"/>
                  <a:pt x="4502995" y="-14442"/>
                  <a:pt x="4754202" y="0"/>
                </a:cubicBezTo>
                <a:cubicBezTo>
                  <a:pt x="5005409" y="14442"/>
                  <a:pt x="5135368" y="-617"/>
                  <a:pt x="5316750" y="0"/>
                </a:cubicBezTo>
                <a:cubicBezTo>
                  <a:pt x="5498132" y="617"/>
                  <a:pt x="5892592" y="34790"/>
                  <a:pt x="6077845" y="0"/>
                </a:cubicBezTo>
                <a:cubicBezTo>
                  <a:pt x="6263099" y="-34790"/>
                  <a:pt x="6485155" y="-9314"/>
                  <a:pt x="6739666" y="0"/>
                </a:cubicBezTo>
                <a:cubicBezTo>
                  <a:pt x="6994177" y="9314"/>
                  <a:pt x="6992473" y="11307"/>
                  <a:pt x="7202941" y="0"/>
                </a:cubicBezTo>
                <a:cubicBezTo>
                  <a:pt x="7413410" y="-11307"/>
                  <a:pt x="7743100" y="-23604"/>
                  <a:pt x="8063309" y="0"/>
                </a:cubicBezTo>
                <a:cubicBezTo>
                  <a:pt x="8383518" y="23604"/>
                  <a:pt x="8315805" y="-7433"/>
                  <a:pt x="8526585" y="0"/>
                </a:cubicBezTo>
                <a:cubicBezTo>
                  <a:pt x="8737365" y="7433"/>
                  <a:pt x="8862327" y="5409"/>
                  <a:pt x="8989860" y="0"/>
                </a:cubicBezTo>
                <a:cubicBezTo>
                  <a:pt x="9117394" y="-5409"/>
                  <a:pt x="9628204" y="-4386"/>
                  <a:pt x="9850228" y="0"/>
                </a:cubicBezTo>
                <a:cubicBezTo>
                  <a:pt x="10072252" y="4386"/>
                  <a:pt x="10209252" y="-10497"/>
                  <a:pt x="10445867" y="0"/>
                </a:cubicBezTo>
                <a:cubicBezTo>
                  <a:pt x="10737893" y="-50969"/>
                  <a:pt x="10969630" y="237900"/>
                  <a:pt x="10964411" y="518544"/>
                </a:cubicBezTo>
                <a:cubicBezTo>
                  <a:pt x="10978487" y="785404"/>
                  <a:pt x="10993505" y="1037907"/>
                  <a:pt x="10964411" y="1230655"/>
                </a:cubicBezTo>
                <a:cubicBezTo>
                  <a:pt x="10935317" y="1423403"/>
                  <a:pt x="10985570" y="1731437"/>
                  <a:pt x="10964411" y="1880544"/>
                </a:cubicBezTo>
                <a:cubicBezTo>
                  <a:pt x="10943252" y="2029651"/>
                  <a:pt x="10958089" y="2399664"/>
                  <a:pt x="10964411" y="2592655"/>
                </a:cubicBezTo>
                <a:cubicBezTo>
                  <a:pt x="10938846" y="2909148"/>
                  <a:pt x="10733987" y="3120402"/>
                  <a:pt x="10445867" y="3111199"/>
                </a:cubicBezTo>
                <a:cubicBezTo>
                  <a:pt x="10186982" y="3132528"/>
                  <a:pt x="9907283" y="3106098"/>
                  <a:pt x="9684772" y="3111199"/>
                </a:cubicBezTo>
                <a:cubicBezTo>
                  <a:pt x="9462261" y="3116300"/>
                  <a:pt x="9435106" y="3117333"/>
                  <a:pt x="9221497" y="3111199"/>
                </a:cubicBezTo>
                <a:cubicBezTo>
                  <a:pt x="9007888" y="3105065"/>
                  <a:pt x="8715122" y="3089877"/>
                  <a:pt x="8460402" y="3111199"/>
                </a:cubicBezTo>
                <a:cubicBezTo>
                  <a:pt x="8205682" y="3132521"/>
                  <a:pt x="8093252" y="3125636"/>
                  <a:pt x="7798581" y="3111199"/>
                </a:cubicBezTo>
                <a:cubicBezTo>
                  <a:pt x="7503910" y="3096762"/>
                  <a:pt x="7320764" y="3093579"/>
                  <a:pt x="7136759" y="3111199"/>
                </a:cubicBezTo>
                <a:cubicBezTo>
                  <a:pt x="6952754" y="3128819"/>
                  <a:pt x="6755201" y="3126710"/>
                  <a:pt x="6574211" y="3111199"/>
                </a:cubicBezTo>
                <a:cubicBezTo>
                  <a:pt x="6393221" y="3095688"/>
                  <a:pt x="6314343" y="3117945"/>
                  <a:pt x="6210209" y="3111199"/>
                </a:cubicBezTo>
                <a:cubicBezTo>
                  <a:pt x="6106075" y="3104453"/>
                  <a:pt x="5885233" y="3127252"/>
                  <a:pt x="5746934" y="3111199"/>
                </a:cubicBezTo>
                <a:cubicBezTo>
                  <a:pt x="5608635" y="3095146"/>
                  <a:pt x="5489303" y="3114278"/>
                  <a:pt x="5382932" y="3111199"/>
                </a:cubicBezTo>
                <a:cubicBezTo>
                  <a:pt x="5276561" y="3108120"/>
                  <a:pt x="4923988" y="3140896"/>
                  <a:pt x="4721111" y="3111199"/>
                </a:cubicBezTo>
                <a:cubicBezTo>
                  <a:pt x="4518234" y="3081502"/>
                  <a:pt x="4131314" y="3143923"/>
                  <a:pt x="3860743" y="3111199"/>
                </a:cubicBezTo>
                <a:cubicBezTo>
                  <a:pt x="3590172" y="3078475"/>
                  <a:pt x="3321561" y="3074447"/>
                  <a:pt x="3099648" y="3111199"/>
                </a:cubicBezTo>
                <a:cubicBezTo>
                  <a:pt x="2877735" y="3147951"/>
                  <a:pt x="2733120" y="3115485"/>
                  <a:pt x="2636373" y="3111199"/>
                </a:cubicBezTo>
                <a:cubicBezTo>
                  <a:pt x="2539627" y="3106913"/>
                  <a:pt x="2272613" y="3125624"/>
                  <a:pt x="2173098" y="3111199"/>
                </a:cubicBezTo>
                <a:cubicBezTo>
                  <a:pt x="2073584" y="3096774"/>
                  <a:pt x="1624753" y="3102867"/>
                  <a:pt x="1312730" y="3111199"/>
                </a:cubicBezTo>
                <a:cubicBezTo>
                  <a:pt x="1000707" y="3119531"/>
                  <a:pt x="819778" y="3122369"/>
                  <a:pt x="518544" y="3111199"/>
                </a:cubicBezTo>
                <a:cubicBezTo>
                  <a:pt x="244145" y="3106898"/>
                  <a:pt x="-47362" y="2892757"/>
                  <a:pt x="0" y="2592655"/>
                </a:cubicBezTo>
                <a:cubicBezTo>
                  <a:pt x="21074" y="2383612"/>
                  <a:pt x="70" y="2177718"/>
                  <a:pt x="0" y="1963508"/>
                </a:cubicBezTo>
                <a:cubicBezTo>
                  <a:pt x="-70" y="1749298"/>
                  <a:pt x="12644" y="1434784"/>
                  <a:pt x="0" y="1292879"/>
                </a:cubicBezTo>
                <a:cubicBezTo>
                  <a:pt x="-12644" y="1150974"/>
                  <a:pt x="-22226" y="816882"/>
                  <a:pt x="0" y="518544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66" name="Google Shape;66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8426" y="1386800"/>
            <a:ext cx="1597404" cy="15974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9"/>
          <p:cNvSpPr/>
          <p:nvPr/>
        </p:nvSpPr>
        <p:spPr>
          <a:xfrm>
            <a:off x="1192696" y="1941367"/>
            <a:ext cx="9780104" cy="25725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7200"/>
              <a:buFont typeface="Arial"/>
              <a:buNone/>
            </a:pPr>
            <a:r>
              <a:rPr b="0" i="0" lang="ko-KR" sz="72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자원순환 과정에서 과학의 역할 알아보기</a:t>
            </a:r>
            <a:endParaRPr b="0" i="0" sz="7000" u="none" cap="none" strike="noStrik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29"/>
          <p:cNvSpPr/>
          <p:nvPr/>
        </p:nvSpPr>
        <p:spPr>
          <a:xfrm>
            <a:off x="536895" y="4533202"/>
            <a:ext cx="11148969" cy="1597404"/>
          </a:xfrm>
          <a:custGeom>
            <a:rect b="b" l="l" r="r" t="t"/>
            <a:pathLst>
              <a:path extrusionOk="0" h="1597404" w="11148969">
                <a:moveTo>
                  <a:pt x="0" y="266239"/>
                </a:moveTo>
                <a:cubicBezTo>
                  <a:pt x="7985" y="124187"/>
                  <a:pt x="116533" y="2176"/>
                  <a:pt x="266239" y="0"/>
                </a:cubicBezTo>
                <a:cubicBezTo>
                  <a:pt x="371821" y="17869"/>
                  <a:pt x="616347" y="-4260"/>
                  <a:pt x="717440" y="0"/>
                </a:cubicBezTo>
                <a:cubicBezTo>
                  <a:pt x="818533" y="4260"/>
                  <a:pt x="1105966" y="18912"/>
                  <a:pt x="1274806" y="0"/>
                </a:cubicBezTo>
                <a:cubicBezTo>
                  <a:pt x="1443646" y="-18912"/>
                  <a:pt x="1741027" y="11348"/>
                  <a:pt x="1938336" y="0"/>
                </a:cubicBezTo>
                <a:cubicBezTo>
                  <a:pt x="2135645" y="-11348"/>
                  <a:pt x="2285918" y="-515"/>
                  <a:pt x="2389537" y="0"/>
                </a:cubicBezTo>
                <a:cubicBezTo>
                  <a:pt x="2493156" y="515"/>
                  <a:pt x="2732927" y="10187"/>
                  <a:pt x="2946903" y="0"/>
                </a:cubicBezTo>
                <a:cubicBezTo>
                  <a:pt x="3160879" y="-10187"/>
                  <a:pt x="3359596" y="6335"/>
                  <a:pt x="3610434" y="0"/>
                </a:cubicBezTo>
                <a:cubicBezTo>
                  <a:pt x="3861272" y="-6335"/>
                  <a:pt x="4149451" y="19104"/>
                  <a:pt x="4486294" y="0"/>
                </a:cubicBezTo>
                <a:cubicBezTo>
                  <a:pt x="4823137" y="-19104"/>
                  <a:pt x="4873950" y="2607"/>
                  <a:pt x="5043660" y="0"/>
                </a:cubicBezTo>
                <a:cubicBezTo>
                  <a:pt x="5213370" y="-2607"/>
                  <a:pt x="5558483" y="26946"/>
                  <a:pt x="5813356" y="0"/>
                </a:cubicBezTo>
                <a:cubicBezTo>
                  <a:pt x="6068229" y="-26946"/>
                  <a:pt x="6189702" y="-4797"/>
                  <a:pt x="6476886" y="0"/>
                </a:cubicBezTo>
                <a:cubicBezTo>
                  <a:pt x="6764070" y="4797"/>
                  <a:pt x="6822679" y="18358"/>
                  <a:pt x="6928087" y="0"/>
                </a:cubicBezTo>
                <a:cubicBezTo>
                  <a:pt x="7033495" y="-18358"/>
                  <a:pt x="7418086" y="19216"/>
                  <a:pt x="7803948" y="0"/>
                </a:cubicBezTo>
                <a:cubicBezTo>
                  <a:pt x="8189810" y="-19216"/>
                  <a:pt x="8135699" y="6742"/>
                  <a:pt x="8255148" y="0"/>
                </a:cubicBezTo>
                <a:cubicBezTo>
                  <a:pt x="8374597" y="-6742"/>
                  <a:pt x="8499264" y="21652"/>
                  <a:pt x="8706349" y="0"/>
                </a:cubicBezTo>
                <a:cubicBezTo>
                  <a:pt x="8913434" y="-21652"/>
                  <a:pt x="9227775" y="-30999"/>
                  <a:pt x="9582210" y="0"/>
                </a:cubicBezTo>
                <a:cubicBezTo>
                  <a:pt x="9936645" y="30999"/>
                  <a:pt x="10073263" y="-8990"/>
                  <a:pt x="10245741" y="0"/>
                </a:cubicBezTo>
                <a:cubicBezTo>
                  <a:pt x="10418219" y="8990"/>
                  <a:pt x="10689477" y="-301"/>
                  <a:pt x="10882730" y="0"/>
                </a:cubicBezTo>
                <a:cubicBezTo>
                  <a:pt x="11007505" y="-19211"/>
                  <a:pt x="11151372" y="124158"/>
                  <a:pt x="11148969" y="266239"/>
                </a:cubicBezTo>
                <a:cubicBezTo>
                  <a:pt x="11152553" y="515071"/>
                  <a:pt x="11137529" y="618751"/>
                  <a:pt x="11148969" y="766754"/>
                </a:cubicBezTo>
                <a:cubicBezTo>
                  <a:pt x="11160409" y="914757"/>
                  <a:pt x="11142046" y="1162300"/>
                  <a:pt x="11148969" y="1331165"/>
                </a:cubicBezTo>
                <a:cubicBezTo>
                  <a:pt x="11134647" y="1495073"/>
                  <a:pt x="11032904" y="1614012"/>
                  <a:pt x="10882730" y="1597404"/>
                </a:cubicBezTo>
                <a:cubicBezTo>
                  <a:pt x="10622501" y="1577673"/>
                  <a:pt x="10346810" y="1576261"/>
                  <a:pt x="10113034" y="1597404"/>
                </a:cubicBezTo>
                <a:cubicBezTo>
                  <a:pt x="9879258" y="1618547"/>
                  <a:pt x="9865248" y="1579579"/>
                  <a:pt x="9661834" y="1597404"/>
                </a:cubicBezTo>
                <a:cubicBezTo>
                  <a:pt x="9458420" y="1615229"/>
                  <a:pt x="9131958" y="1575755"/>
                  <a:pt x="8892138" y="1597404"/>
                </a:cubicBezTo>
                <a:cubicBezTo>
                  <a:pt x="8652318" y="1619053"/>
                  <a:pt x="8470178" y="1591680"/>
                  <a:pt x="8228607" y="1597404"/>
                </a:cubicBezTo>
                <a:cubicBezTo>
                  <a:pt x="7987036" y="1603128"/>
                  <a:pt x="7860602" y="1612434"/>
                  <a:pt x="7565077" y="1597404"/>
                </a:cubicBezTo>
                <a:cubicBezTo>
                  <a:pt x="7269552" y="1582375"/>
                  <a:pt x="7211269" y="1596456"/>
                  <a:pt x="7007711" y="1597404"/>
                </a:cubicBezTo>
                <a:cubicBezTo>
                  <a:pt x="6804153" y="1598352"/>
                  <a:pt x="6781714" y="1603652"/>
                  <a:pt x="6662675" y="1597404"/>
                </a:cubicBezTo>
                <a:cubicBezTo>
                  <a:pt x="6543636" y="1591156"/>
                  <a:pt x="6311922" y="1585435"/>
                  <a:pt x="6211474" y="1597404"/>
                </a:cubicBezTo>
                <a:cubicBezTo>
                  <a:pt x="6111026" y="1609373"/>
                  <a:pt x="5945322" y="1613520"/>
                  <a:pt x="5866438" y="1597404"/>
                </a:cubicBezTo>
                <a:cubicBezTo>
                  <a:pt x="5787554" y="1581288"/>
                  <a:pt x="5509474" y="1589996"/>
                  <a:pt x="5202907" y="1597404"/>
                </a:cubicBezTo>
                <a:cubicBezTo>
                  <a:pt x="4896340" y="1604812"/>
                  <a:pt x="4629947" y="1565099"/>
                  <a:pt x="4327047" y="1597404"/>
                </a:cubicBezTo>
                <a:cubicBezTo>
                  <a:pt x="4024147" y="1629709"/>
                  <a:pt x="3898972" y="1559839"/>
                  <a:pt x="3557351" y="1597404"/>
                </a:cubicBezTo>
                <a:cubicBezTo>
                  <a:pt x="3215730" y="1634969"/>
                  <a:pt x="3197055" y="1575198"/>
                  <a:pt x="3106150" y="1597404"/>
                </a:cubicBezTo>
                <a:cubicBezTo>
                  <a:pt x="3015245" y="1619610"/>
                  <a:pt x="2801155" y="1606046"/>
                  <a:pt x="2654949" y="1597404"/>
                </a:cubicBezTo>
                <a:cubicBezTo>
                  <a:pt x="2508743" y="1588762"/>
                  <a:pt x="2147405" y="1635595"/>
                  <a:pt x="1779089" y="1597404"/>
                </a:cubicBezTo>
                <a:cubicBezTo>
                  <a:pt x="1410773" y="1559213"/>
                  <a:pt x="1294366" y="1591612"/>
                  <a:pt x="1115558" y="1597404"/>
                </a:cubicBezTo>
                <a:cubicBezTo>
                  <a:pt x="936750" y="1603196"/>
                  <a:pt x="637648" y="1603261"/>
                  <a:pt x="266239" y="1597404"/>
                </a:cubicBezTo>
                <a:cubicBezTo>
                  <a:pt x="134883" y="1594288"/>
                  <a:pt x="-24794" y="1472666"/>
                  <a:pt x="0" y="1331165"/>
                </a:cubicBezTo>
                <a:cubicBezTo>
                  <a:pt x="828" y="1151667"/>
                  <a:pt x="-22095" y="991931"/>
                  <a:pt x="0" y="820001"/>
                </a:cubicBezTo>
                <a:cubicBezTo>
                  <a:pt x="22095" y="648071"/>
                  <a:pt x="18520" y="414578"/>
                  <a:pt x="0" y="266239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252" name="Google Shape;252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10266130" y="3444208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29"/>
          <p:cNvSpPr/>
          <p:nvPr/>
        </p:nvSpPr>
        <p:spPr>
          <a:xfrm>
            <a:off x="694655" y="4837245"/>
            <a:ext cx="11080044" cy="9748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활동지의 [활동2]에 과학의 역할을 적어봅시다.</a:t>
            </a:r>
            <a:endParaRPr/>
          </a:p>
        </p:txBody>
      </p:sp>
      <p:pic>
        <p:nvPicPr>
          <p:cNvPr descr="Download Free Numbering Icons in PNG &amp; SVG" id="254" name="Google Shape;254;p29"/>
          <p:cNvPicPr preferRelativeResize="0"/>
          <p:nvPr/>
        </p:nvPicPr>
        <p:blipFill rotWithShape="1">
          <a:blip r:embed="rId4">
            <a:alphaModFix/>
          </a:blip>
          <a:srcRect b="50000" l="51194" r="2374" t="0"/>
          <a:stretch/>
        </p:blipFill>
        <p:spPr>
          <a:xfrm>
            <a:off x="5531594" y="683045"/>
            <a:ext cx="1159569" cy="124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0"/>
          <p:cNvSpPr txBox="1"/>
          <p:nvPr>
            <p:ph type="title"/>
          </p:nvPr>
        </p:nvSpPr>
        <p:spPr>
          <a:xfrm>
            <a:off x="1007794" y="93224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1" lang="ko-KR" sz="7000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정리하기</a:t>
            </a:r>
            <a:endParaRPr/>
          </a:p>
        </p:txBody>
      </p:sp>
      <p:sp>
        <p:nvSpPr>
          <p:cNvPr id="261" name="Google Shape;261;p30"/>
          <p:cNvSpPr/>
          <p:nvPr/>
        </p:nvSpPr>
        <p:spPr>
          <a:xfrm>
            <a:off x="1410463" y="2852448"/>
            <a:ext cx="9654369" cy="12389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자원순환의 흐름을 알고, 과학의 역할을 잘 확인했나요?</a:t>
            </a:r>
            <a:br>
              <a:rPr b="0" i="0" lang="ko-KR" sz="3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3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2" name="Google Shape;262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82126" y="4730181"/>
            <a:ext cx="1830401" cy="18304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encil - Free Tools and utensils icons" id="263" name="Google Shape;263;p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07949" y="831575"/>
            <a:ext cx="1032735" cy="1032735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Google Shape;264;p30"/>
          <p:cNvSpPr/>
          <p:nvPr/>
        </p:nvSpPr>
        <p:spPr>
          <a:xfrm>
            <a:off x="536895" y="2146369"/>
            <a:ext cx="11148969" cy="2383686"/>
          </a:xfrm>
          <a:custGeom>
            <a:rect b="b" l="l" r="r" t="t"/>
            <a:pathLst>
              <a:path extrusionOk="0" h="2383686" w="11148969">
                <a:moveTo>
                  <a:pt x="0" y="397289"/>
                </a:moveTo>
                <a:cubicBezTo>
                  <a:pt x="23802" y="192739"/>
                  <a:pt x="145311" y="26574"/>
                  <a:pt x="397289" y="0"/>
                </a:cubicBezTo>
                <a:cubicBezTo>
                  <a:pt x="633482" y="-8770"/>
                  <a:pt x="648501" y="20061"/>
                  <a:pt x="880494" y="0"/>
                </a:cubicBezTo>
                <a:cubicBezTo>
                  <a:pt x="1112487" y="-20061"/>
                  <a:pt x="1210741" y="10713"/>
                  <a:pt x="1467243" y="0"/>
                </a:cubicBezTo>
                <a:cubicBezTo>
                  <a:pt x="1723745" y="-10713"/>
                  <a:pt x="1986964" y="-25779"/>
                  <a:pt x="2157535" y="0"/>
                </a:cubicBezTo>
                <a:cubicBezTo>
                  <a:pt x="2328106" y="25779"/>
                  <a:pt x="2496687" y="17992"/>
                  <a:pt x="2640740" y="0"/>
                </a:cubicBezTo>
                <a:cubicBezTo>
                  <a:pt x="2784794" y="-17992"/>
                  <a:pt x="3075534" y="-22153"/>
                  <a:pt x="3227489" y="0"/>
                </a:cubicBezTo>
                <a:cubicBezTo>
                  <a:pt x="3379444" y="22153"/>
                  <a:pt x="3699531" y="27771"/>
                  <a:pt x="3917782" y="0"/>
                </a:cubicBezTo>
                <a:cubicBezTo>
                  <a:pt x="4136033" y="-27771"/>
                  <a:pt x="4552769" y="31566"/>
                  <a:pt x="4815162" y="0"/>
                </a:cubicBezTo>
                <a:cubicBezTo>
                  <a:pt x="5077555" y="-31566"/>
                  <a:pt x="5183041" y="-24416"/>
                  <a:pt x="5401911" y="0"/>
                </a:cubicBezTo>
                <a:cubicBezTo>
                  <a:pt x="5620781" y="24416"/>
                  <a:pt x="5809761" y="-20255"/>
                  <a:pt x="6195748" y="0"/>
                </a:cubicBezTo>
                <a:cubicBezTo>
                  <a:pt x="6581735" y="20255"/>
                  <a:pt x="6641209" y="28761"/>
                  <a:pt x="6886041" y="0"/>
                </a:cubicBezTo>
                <a:cubicBezTo>
                  <a:pt x="7130873" y="-28761"/>
                  <a:pt x="7237476" y="18411"/>
                  <a:pt x="7369246" y="0"/>
                </a:cubicBezTo>
                <a:cubicBezTo>
                  <a:pt x="7501017" y="-18411"/>
                  <a:pt x="7851611" y="-38380"/>
                  <a:pt x="8266626" y="0"/>
                </a:cubicBezTo>
                <a:cubicBezTo>
                  <a:pt x="8681641" y="38380"/>
                  <a:pt x="8634985" y="6770"/>
                  <a:pt x="8749831" y="0"/>
                </a:cubicBezTo>
                <a:cubicBezTo>
                  <a:pt x="8864677" y="-6770"/>
                  <a:pt x="9001210" y="-7040"/>
                  <a:pt x="9233036" y="0"/>
                </a:cubicBezTo>
                <a:cubicBezTo>
                  <a:pt x="9464863" y="7040"/>
                  <a:pt x="9883374" y="-5695"/>
                  <a:pt x="10130417" y="0"/>
                </a:cubicBezTo>
                <a:cubicBezTo>
                  <a:pt x="10377460" y="5695"/>
                  <a:pt x="10503109" y="-29319"/>
                  <a:pt x="10751680" y="0"/>
                </a:cubicBezTo>
                <a:cubicBezTo>
                  <a:pt x="10972017" y="-8307"/>
                  <a:pt x="11156668" y="186339"/>
                  <a:pt x="11148969" y="397289"/>
                </a:cubicBezTo>
                <a:cubicBezTo>
                  <a:pt x="11149928" y="552109"/>
                  <a:pt x="11166478" y="801716"/>
                  <a:pt x="11148969" y="942883"/>
                </a:cubicBezTo>
                <a:cubicBezTo>
                  <a:pt x="11131460" y="1084050"/>
                  <a:pt x="11138296" y="1288326"/>
                  <a:pt x="11148969" y="1440803"/>
                </a:cubicBezTo>
                <a:cubicBezTo>
                  <a:pt x="11159642" y="1593280"/>
                  <a:pt x="11164466" y="1783663"/>
                  <a:pt x="11148969" y="1986397"/>
                </a:cubicBezTo>
                <a:cubicBezTo>
                  <a:pt x="11119660" y="2240333"/>
                  <a:pt x="10973705" y="2397510"/>
                  <a:pt x="10751680" y="2383686"/>
                </a:cubicBezTo>
                <a:cubicBezTo>
                  <a:pt x="10365559" y="2368913"/>
                  <a:pt x="10253966" y="2388807"/>
                  <a:pt x="9957843" y="2383686"/>
                </a:cubicBezTo>
                <a:cubicBezTo>
                  <a:pt x="9661720" y="2378565"/>
                  <a:pt x="9680295" y="2360534"/>
                  <a:pt x="9474638" y="2383686"/>
                </a:cubicBezTo>
                <a:cubicBezTo>
                  <a:pt x="9268981" y="2406838"/>
                  <a:pt x="9064614" y="2420953"/>
                  <a:pt x="8680802" y="2383686"/>
                </a:cubicBezTo>
                <a:cubicBezTo>
                  <a:pt x="8296990" y="2346419"/>
                  <a:pt x="8266026" y="2376143"/>
                  <a:pt x="7990509" y="2383686"/>
                </a:cubicBezTo>
                <a:cubicBezTo>
                  <a:pt x="7714992" y="2391229"/>
                  <a:pt x="7636104" y="2407409"/>
                  <a:pt x="7300216" y="2383686"/>
                </a:cubicBezTo>
                <a:cubicBezTo>
                  <a:pt x="6964328" y="2359963"/>
                  <a:pt x="6899020" y="2362620"/>
                  <a:pt x="6713468" y="2383686"/>
                </a:cubicBezTo>
                <a:cubicBezTo>
                  <a:pt x="6527916" y="2404752"/>
                  <a:pt x="6471176" y="2397359"/>
                  <a:pt x="6333807" y="2383686"/>
                </a:cubicBezTo>
                <a:cubicBezTo>
                  <a:pt x="6196438" y="2370013"/>
                  <a:pt x="5990667" y="2405358"/>
                  <a:pt x="5850602" y="2383686"/>
                </a:cubicBezTo>
                <a:cubicBezTo>
                  <a:pt x="5710537" y="2362014"/>
                  <a:pt x="5583047" y="2369319"/>
                  <a:pt x="5470941" y="2383686"/>
                </a:cubicBezTo>
                <a:cubicBezTo>
                  <a:pt x="5358835" y="2398053"/>
                  <a:pt x="5070124" y="2386382"/>
                  <a:pt x="4780648" y="2383686"/>
                </a:cubicBezTo>
                <a:cubicBezTo>
                  <a:pt x="4491172" y="2380990"/>
                  <a:pt x="4142544" y="2392776"/>
                  <a:pt x="3883267" y="2383686"/>
                </a:cubicBezTo>
                <a:cubicBezTo>
                  <a:pt x="3623990" y="2374596"/>
                  <a:pt x="3251318" y="2389781"/>
                  <a:pt x="3089431" y="2383686"/>
                </a:cubicBezTo>
                <a:cubicBezTo>
                  <a:pt x="2927544" y="2377591"/>
                  <a:pt x="2843612" y="2373245"/>
                  <a:pt x="2606226" y="2383686"/>
                </a:cubicBezTo>
                <a:cubicBezTo>
                  <a:pt x="2368841" y="2394127"/>
                  <a:pt x="2290990" y="2363376"/>
                  <a:pt x="2123021" y="2383686"/>
                </a:cubicBezTo>
                <a:cubicBezTo>
                  <a:pt x="1955053" y="2403996"/>
                  <a:pt x="1465136" y="2367125"/>
                  <a:pt x="1225640" y="2383686"/>
                </a:cubicBezTo>
                <a:cubicBezTo>
                  <a:pt x="986144" y="2400247"/>
                  <a:pt x="700774" y="2409187"/>
                  <a:pt x="397289" y="2383686"/>
                </a:cubicBezTo>
                <a:cubicBezTo>
                  <a:pt x="224327" y="2367016"/>
                  <a:pt x="-16544" y="2210606"/>
                  <a:pt x="0" y="1986397"/>
                </a:cubicBezTo>
                <a:cubicBezTo>
                  <a:pt x="-12319" y="1862102"/>
                  <a:pt x="7876" y="1669657"/>
                  <a:pt x="0" y="1504368"/>
                </a:cubicBezTo>
                <a:cubicBezTo>
                  <a:pt x="-7876" y="1339079"/>
                  <a:pt x="-15486" y="1123427"/>
                  <a:pt x="0" y="990556"/>
                </a:cubicBezTo>
                <a:cubicBezTo>
                  <a:pt x="15486" y="857685"/>
                  <a:pt x="13010" y="518899"/>
                  <a:pt x="0" y="397289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265" name="Google Shape;265;p3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flipH="1">
            <a:off x="10266130" y="1229514"/>
            <a:ext cx="1597404" cy="15974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Reuse - Free ecology and environment icons" id="271" name="Google Shape;271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5625" y="2038525"/>
            <a:ext cx="1594040" cy="1594040"/>
          </a:xfrm>
          <a:prstGeom prst="rect">
            <a:avLst/>
          </a:prstGeom>
          <a:noFill/>
          <a:ln>
            <a:noFill/>
          </a:ln>
        </p:spPr>
      </p:pic>
      <p:sp>
        <p:nvSpPr>
          <p:cNvPr id="272" name="Google Shape;272;p31"/>
          <p:cNvSpPr txBox="1"/>
          <p:nvPr>
            <p:ph type="title"/>
          </p:nvPr>
        </p:nvSpPr>
        <p:spPr>
          <a:xfrm>
            <a:off x="1108075" y="1174591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7000"/>
              <a:buFont typeface="Arial"/>
              <a:buNone/>
            </a:pPr>
            <a:r>
              <a:rPr b="1" lang="ko-KR" sz="7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자원의 </a:t>
            </a:r>
            <a:r>
              <a:rPr b="1" lang="ko-KR" sz="7000">
                <a:solidFill>
                  <a:srgbClr val="548135"/>
                </a:solidFill>
                <a:latin typeface="Arial"/>
                <a:ea typeface="Arial"/>
                <a:cs typeface="Arial"/>
                <a:sym typeface="Arial"/>
              </a:rPr>
              <a:t>순환</a:t>
            </a:r>
            <a:r>
              <a:rPr b="1" lang="ko-KR" sz="7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과 </a:t>
            </a:r>
            <a:r>
              <a:rPr b="1" lang="ko-KR" sz="7000">
                <a:solidFill>
                  <a:srgbClr val="548135"/>
                </a:solidFill>
                <a:latin typeface="Arial"/>
                <a:ea typeface="Arial"/>
                <a:cs typeface="Arial"/>
                <a:sym typeface="Arial"/>
              </a:rPr>
              <a:t>재활용</a:t>
            </a:r>
            <a:r>
              <a:rPr b="1" lang="ko-KR" sz="7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의 가치</a:t>
            </a:r>
            <a:endParaRPr/>
          </a:p>
        </p:txBody>
      </p:sp>
      <p:sp>
        <p:nvSpPr>
          <p:cNvPr id="273" name="Google Shape;273;p31"/>
          <p:cNvSpPr txBox="1"/>
          <p:nvPr/>
        </p:nvSpPr>
        <p:spPr>
          <a:xfrm>
            <a:off x="831850" y="307290"/>
            <a:ext cx="566835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o-KR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순환하는 자원, </a:t>
            </a:r>
            <a:r>
              <a:rPr b="1" i="0" lang="ko-KR" sz="2400" u="none" cap="none" strike="noStrike">
                <a:solidFill>
                  <a:srgbClr val="E1EFD8"/>
                </a:solidFill>
                <a:latin typeface="Arial"/>
                <a:ea typeface="Arial"/>
                <a:cs typeface="Arial"/>
                <a:sym typeface="Arial"/>
              </a:rPr>
              <a:t>지속가능한 미래 </a:t>
            </a:r>
            <a:r>
              <a:rPr b="1" i="0" lang="ko-KR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만들기</a:t>
            </a:r>
            <a:endParaRPr/>
          </a:p>
        </p:txBody>
      </p:sp>
      <p:pic>
        <p:nvPicPr>
          <p:cNvPr id="274" name="Google Shape;274;p3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372004" y="6191224"/>
            <a:ext cx="503341" cy="4910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ountain - Free nature icons" id="275" name="Google Shape;275;p3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79400" y="275885"/>
            <a:ext cx="552450" cy="5524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parkles Icon | Noto Emoji Activities Iconpack | Google" id="276" name="Google Shape;276;p3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734353" y="2491618"/>
            <a:ext cx="805432" cy="8054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5,900+ Quizzes Icon Stock Illustrations, Royalty-Free Vector Graphics &amp;  Clip Art - iStock" id="282" name="Google Shape;282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74925" y="767805"/>
            <a:ext cx="3687002" cy="2265217"/>
          </a:xfrm>
          <a:prstGeom prst="rect">
            <a:avLst/>
          </a:prstGeom>
          <a:noFill/>
          <a:ln>
            <a:noFill/>
          </a:ln>
        </p:spPr>
      </p:pic>
      <p:sp>
        <p:nvSpPr>
          <p:cNvPr id="283" name="Google Shape;283;p32"/>
          <p:cNvSpPr/>
          <p:nvPr/>
        </p:nvSpPr>
        <p:spPr>
          <a:xfrm>
            <a:off x="756281" y="2361859"/>
            <a:ext cx="10856420" cy="26062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5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지난 시간에 배운 내용을 바탕으로</a:t>
            </a:r>
            <a:br>
              <a:rPr b="0" i="0" lang="ko-KR" sz="5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ko-KR" sz="5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분리배출 퀴즈를 풀어봅시다!</a:t>
            </a:r>
            <a:endParaRPr/>
          </a:p>
        </p:txBody>
      </p:sp>
      <p:pic>
        <p:nvPicPr>
          <p:cNvPr id="284" name="Google Shape;284;p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rot="-424918">
            <a:off x="1524040" y="1789470"/>
            <a:ext cx="836115" cy="9991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use - Free ecology and environment icons" id="285" name="Google Shape;285;p3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942097" y="3982064"/>
            <a:ext cx="670956" cy="6709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33"/>
          <p:cNvSpPr/>
          <p:nvPr/>
        </p:nvSpPr>
        <p:spPr>
          <a:xfrm>
            <a:off x="2137654" y="2527912"/>
            <a:ext cx="7497242" cy="25725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분리배출 </a:t>
            </a:r>
            <a:r>
              <a:rPr b="0" i="0" lang="ko-KR" sz="7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O/X 퀴즈</a:t>
            </a:r>
            <a:endParaRPr/>
          </a:p>
        </p:txBody>
      </p:sp>
      <p:pic>
        <p:nvPicPr>
          <p:cNvPr descr="Download Free Numbering Icons in PNG &amp; SVG" id="292" name="Google Shape;292;p33"/>
          <p:cNvPicPr preferRelativeResize="0"/>
          <p:nvPr/>
        </p:nvPicPr>
        <p:blipFill rotWithShape="1">
          <a:blip r:embed="rId3">
            <a:alphaModFix/>
          </a:blip>
          <a:srcRect b="1126" l="51194" r="2374" t="48874"/>
          <a:stretch/>
        </p:blipFill>
        <p:spPr>
          <a:xfrm>
            <a:off x="5306490" y="1142160"/>
            <a:ext cx="1159569" cy="1248701"/>
          </a:xfrm>
          <a:prstGeom prst="rect">
            <a:avLst/>
          </a:prstGeom>
          <a:noFill/>
          <a:ln>
            <a:noFill/>
          </a:ln>
        </p:spPr>
      </p:pic>
      <p:sp>
        <p:nvSpPr>
          <p:cNvPr id="293" name="Google Shape;293;p33"/>
          <p:cNvSpPr/>
          <p:nvPr/>
        </p:nvSpPr>
        <p:spPr>
          <a:xfrm>
            <a:off x="536895" y="4013084"/>
            <a:ext cx="11148969" cy="1597404"/>
          </a:xfrm>
          <a:custGeom>
            <a:rect b="b" l="l" r="r" t="t"/>
            <a:pathLst>
              <a:path extrusionOk="0" h="1597404" w="11148969">
                <a:moveTo>
                  <a:pt x="0" y="266239"/>
                </a:moveTo>
                <a:cubicBezTo>
                  <a:pt x="7985" y="124187"/>
                  <a:pt x="116533" y="2176"/>
                  <a:pt x="266239" y="0"/>
                </a:cubicBezTo>
                <a:cubicBezTo>
                  <a:pt x="371821" y="17869"/>
                  <a:pt x="616347" y="-4260"/>
                  <a:pt x="717440" y="0"/>
                </a:cubicBezTo>
                <a:cubicBezTo>
                  <a:pt x="818533" y="4260"/>
                  <a:pt x="1105966" y="18912"/>
                  <a:pt x="1274806" y="0"/>
                </a:cubicBezTo>
                <a:cubicBezTo>
                  <a:pt x="1443646" y="-18912"/>
                  <a:pt x="1741027" y="11348"/>
                  <a:pt x="1938336" y="0"/>
                </a:cubicBezTo>
                <a:cubicBezTo>
                  <a:pt x="2135645" y="-11348"/>
                  <a:pt x="2285918" y="-515"/>
                  <a:pt x="2389537" y="0"/>
                </a:cubicBezTo>
                <a:cubicBezTo>
                  <a:pt x="2493156" y="515"/>
                  <a:pt x="2732927" y="10187"/>
                  <a:pt x="2946903" y="0"/>
                </a:cubicBezTo>
                <a:cubicBezTo>
                  <a:pt x="3160879" y="-10187"/>
                  <a:pt x="3359596" y="6335"/>
                  <a:pt x="3610434" y="0"/>
                </a:cubicBezTo>
                <a:cubicBezTo>
                  <a:pt x="3861272" y="-6335"/>
                  <a:pt x="4149451" y="19104"/>
                  <a:pt x="4486294" y="0"/>
                </a:cubicBezTo>
                <a:cubicBezTo>
                  <a:pt x="4823137" y="-19104"/>
                  <a:pt x="4873950" y="2607"/>
                  <a:pt x="5043660" y="0"/>
                </a:cubicBezTo>
                <a:cubicBezTo>
                  <a:pt x="5213370" y="-2607"/>
                  <a:pt x="5558483" y="26946"/>
                  <a:pt x="5813356" y="0"/>
                </a:cubicBezTo>
                <a:cubicBezTo>
                  <a:pt x="6068229" y="-26946"/>
                  <a:pt x="6189702" y="-4797"/>
                  <a:pt x="6476886" y="0"/>
                </a:cubicBezTo>
                <a:cubicBezTo>
                  <a:pt x="6764070" y="4797"/>
                  <a:pt x="6822679" y="18358"/>
                  <a:pt x="6928087" y="0"/>
                </a:cubicBezTo>
                <a:cubicBezTo>
                  <a:pt x="7033495" y="-18358"/>
                  <a:pt x="7418086" y="19216"/>
                  <a:pt x="7803948" y="0"/>
                </a:cubicBezTo>
                <a:cubicBezTo>
                  <a:pt x="8189810" y="-19216"/>
                  <a:pt x="8135699" y="6742"/>
                  <a:pt x="8255148" y="0"/>
                </a:cubicBezTo>
                <a:cubicBezTo>
                  <a:pt x="8374597" y="-6742"/>
                  <a:pt x="8499264" y="21652"/>
                  <a:pt x="8706349" y="0"/>
                </a:cubicBezTo>
                <a:cubicBezTo>
                  <a:pt x="8913434" y="-21652"/>
                  <a:pt x="9227775" y="-30999"/>
                  <a:pt x="9582210" y="0"/>
                </a:cubicBezTo>
                <a:cubicBezTo>
                  <a:pt x="9936645" y="30999"/>
                  <a:pt x="10073263" y="-8990"/>
                  <a:pt x="10245741" y="0"/>
                </a:cubicBezTo>
                <a:cubicBezTo>
                  <a:pt x="10418219" y="8990"/>
                  <a:pt x="10689477" y="-301"/>
                  <a:pt x="10882730" y="0"/>
                </a:cubicBezTo>
                <a:cubicBezTo>
                  <a:pt x="11007505" y="-19211"/>
                  <a:pt x="11151372" y="124158"/>
                  <a:pt x="11148969" y="266239"/>
                </a:cubicBezTo>
                <a:cubicBezTo>
                  <a:pt x="11152553" y="515071"/>
                  <a:pt x="11137529" y="618751"/>
                  <a:pt x="11148969" y="766754"/>
                </a:cubicBezTo>
                <a:cubicBezTo>
                  <a:pt x="11160409" y="914757"/>
                  <a:pt x="11142046" y="1162300"/>
                  <a:pt x="11148969" y="1331165"/>
                </a:cubicBezTo>
                <a:cubicBezTo>
                  <a:pt x="11134647" y="1495073"/>
                  <a:pt x="11032904" y="1614012"/>
                  <a:pt x="10882730" y="1597404"/>
                </a:cubicBezTo>
                <a:cubicBezTo>
                  <a:pt x="10622501" y="1577673"/>
                  <a:pt x="10346810" y="1576261"/>
                  <a:pt x="10113034" y="1597404"/>
                </a:cubicBezTo>
                <a:cubicBezTo>
                  <a:pt x="9879258" y="1618547"/>
                  <a:pt x="9865248" y="1579579"/>
                  <a:pt x="9661834" y="1597404"/>
                </a:cubicBezTo>
                <a:cubicBezTo>
                  <a:pt x="9458420" y="1615229"/>
                  <a:pt x="9131958" y="1575755"/>
                  <a:pt x="8892138" y="1597404"/>
                </a:cubicBezTo>
                <a:cubicBezTo>
                  <a:pt x="8652318" y="1619053"/>
                  <a:pt x="8470178" y="1591680"/>
                  <a:pt x="8228607" y="1597404"/>
                </a:cubicBezTo>
                <a:cubicBezTo>
                  <a:pt x="7987036" y="1603128"/>
                  <a:pt x="7860602" y="1612434"/>
                  <a:pt x="7565077" y="1597404"/>
                </a:cubicBezTo>
                <a:cubicBezTo>
                  <a:pt x="7269552" y="1582375"/>
                  <a:pt x="7211269" y="1596456"/>
                  <a:pt x="7007711" y="1597404"/>
                </a:cubicBezTo>
                <a:cubicBezTo>
                  <a:pt x="6804153" y="1598352"/>
                  <a:pt x="6781714" y="1603652"/>
                  <a:pt x="6662675" y="1597404"/>
                </a:cubicBezTo>
                <a:cubicBezTo>
                  <a:pt x="6543636" y="1591156"/>
                  <a:pt x="6311922" y="1585435"/>
                  <a:pt x="6211474" y="1597404"/>
                </a:cubicBezTo>
                <a:cubicBezTo>
                  <a:pt x="6111026" y="1609373"/>
                  <a:pt x="5945322" y="1613520"/>
                  <a:pt x="5866438" y="1597404"/>
                </a:cubicBezTo>
                <a:cubicBezTo>
                  <a:pt x="5787554" y="1581288"/>
                  <a:pt x="5509474" y="1589996"/>
                  <a:pt x="5202907" y="1597404"/>
                </a:cubicBezTo>
                <a:cubicBezTo>
                  <a:pt x="4896340" y="1604812"/>
                  <a:pt x="4629947" y="1565099"/>
                  <a:pt x="4327047" y="1597404"/>
                </a:cubicBezTo>
                <a:cubicBezTo>
                  <a:pt x="4024147" y="1629709"/>
                  <a:pt x="3898972" y="1559839"/>
                  <a:pt x="3557351" y="1597404"/>
                </a:cubicBezTo>
                <a:cubicBezTo>
                  <a:pt x="3215730" y="1634969"/>
                  <a:pt x="3197055" y="1575198"/>
                  <a:pt x="3106150" y="1597404"/>
                </a:cubicBezTo>
                <a:cubicBezTo>
                  <a:pt x="3015245" y="1619610"/>
                  <a:pt x="2801155" y="1606046"/>
                  <a:pt x="2654949" y="1597404"/>
                </a:cubicBezTo>
                <a:cubicBezTo>
                  <a:pt x="2508743" y="1588762"/>
                  <a:pt x="2147405" y="1635595"/>
                  <a:pt x="1779089" y="1597404"/>
                </a:cubicBezTo>
                <a:cubicBezTo>
                  <a:pt x="1410773" y="1559213"/>
                  <a:pt x="1294366" y="1591612"/>
                  <a:pt x="1115558" y="1597404"/>
                </a:cubicBezTo>
                <a:cubicBezTo>
                  <a:pt x="936750" y="1603196"/>
                  <a:pt x="637648" y="1603261"/>
                  <a:pt x="266239" y="1597404"/>
                </a:cubicBezTo>
                <a:cubicBezTo>
                  <a:pt x="134883" y="1594288"/>
                  <a:pt x="-24794" y="1472666"/>
                  <a:pt x="0" y="1331165"/>
                </a:cubicBezTo>
                <a:cubicBezTo>
                  <a:pt x="828" y="1151667"/>
                  <a:pt x="-22095" y="991931"/>
                  <a:pt x="0" y="820001"/>
                </a:cubicBezTo>
                <a:cubicBezTo>
                  <a:pt x="22095" y="648071"/>
                  <a:pt x="18520" y="414578"/>
                  <a:pt x="0" y="266239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294" name="Google Shape;294;p3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66130" y="2924090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295" name="Google Shape;295;p33"/>
          <p:cNvSpPr/>
          <p:nvPr/>
        </p:nvSpPr>
        <p:spPr>
          <a:xfrm>
            <a:off x="555978" y="4324357"/>
            <a:ext cx="11080044" cy="9748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분리배출에 관한 문제를 풀어봅시다. [</a:t>
            </a:r>
            <a:r>
              <a:rPr b="0" i="0" lang="ko-KR" sz="35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총 16문제</a:t>
            </a: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4"/>
          <p:cNvSpPr/>
          <p:nvPr/>
        </p:nvSpPr>
        <p:spPr>
          <a:xfrm>
            <a:off x="1693038" y="539720"/>
            <a:ext cx="7497242" cy="12387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분리배출 </a:t>
            </a:r>
            <a:r>
              <a:rPr b="0" i="0" lang="ko-KR" sz="7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O/X 퀴즈</a:t>
            </a:r>
            <a:endParaRPr/>
          </a:p>
        </p:txBody>
      </p:sp>
      <p:pic>
        <p:nvPicPr>
          <p:cNvPr descr="Download Free Numbering Icons in PNG &amp; SVG" id="302" name="Google Shape;302;p34"/>
          <p:cNvPicPr preferRelativeResize="0"/>
          <p:nvPr/>
        </p:nvPicPr>
        <p:blipFill rotWithShape="1">
          <a:blip r:embed="rId3">
            <a:alphaModFix/>
          </a:blip>
          <a:srcRect b="1126" l="51194" r="2374" t="48874"/>
          <a:stretch/>
        </p:blipFill>
        <p:spPr>
          <a:xfrm>
            <a:off x="684155" y="529764"/>
            <a:ext cx="1159569" cy="1248701"/>
          </a:xfrm>
          <a:prstGeom prst="rect">
            <a:avLst/>
          </a:prstGeom>
          <a:noFill/>
          <a:ln>
            <a:noFill/>
          </a:ln>
        </p:spPr>
      </p:pic>
      <p:sp>
        <p:nvSpPr>
          <p:cNvPr id="303" name="Google Shape;303;p34"/>
          <p:cNvSpPr/>
          <p:nvPr/>
        </p:nvSpPr>
        <p:spPr>
          <a:xfrm>
            <a:off x="536895" y="2146369"/>
            <a:ext cx="11148969" cy="2383686"/>
          </a:xfrm>
          <a:custGeom>
            <a:rect b="b" l="l" r="r" t="t"/>
            <a:pathLst>
              <a:path extrusionOk="0" h="2383686" w="11148969">
                <a:moveTo>
                  <a:pt x="0" y="397289"/>
                </a:moveTo>
                <a:cubicBezTo>
                  <a:pt x="23802" y="192739"/>
                  <a:pt x="145311" y="26574"/>
                  <a:pt x="397289" y="0"/>
                </a:cubicBezTo>
                <a:cubicBezTo>
                  <a:pt x="633482" y="-8770"/>
                  <a:pt x="648501" y="20061"/>
                  <a:pt x="880494" y="0"/>
                </a:cubicBezTo>
                <a:cubicBezTo>
                  <a:pt x="1112487" y="-20061"/>
                  <a:pt x="1210741" y="10713"/>
                  <a:pt x="1467243" y="0"/>
                </a:cubicBezTo>
                <a:cubicBezTo>
                  <a:pt x="1723745" y="-10713"/>
                  <a:pt x="1986964" y="-25779"/>
                  <a:pt x="2157535" y="0"/>
                </a:cubicBezTo>
                <a:cubicBezTo>
                  <a:pt x="2328106" y="25779"/>
                  <a:pt x="2496687" y="17992"/>
                  <a:pt x="2640740" y="0"/>
                </a:cubicBezTo>
                <a:cubicBezTo>
                  <a:pt x="2784794" y="-17992"/>
                  <a:pt x="3075534" y="-22153"/>
                  <a:pt x="3227489" y="0"/>
                </a:cubicBezTo>
                <a:cubicBezTo>
                  <a:pt x="3379444" y="22153"/>
                  <a:pt x="3699531" y="27771"/>
                  <a:pt x="3917782" y="0"/>
                </a:cubicBezTo>
                <a:cubicBezTo>
                  <a:pt x="4136033" y="-27771"/>
                  <a:pt x="4552769" y="31566"/>
                  <a:pt x="4815162" y="0"/>
                </a:cubicBezTo>
                <a:cubicBezTo>
                  <a:pt x="5077555" y="-31566"/>
                  <a:pt x="5183041" y="-24416"/>
                  <a:pt x="5401911" y="0"/>
                </a:cubicBezTo>
                <a:cubicBezTo>
                  <a:pt x="5620781" y="24416"/>
                  <a:pt x="5809761" y="-20255"/>
                  <a:pt x="6195748" y="0"/>
                </a:cubicBezTo>
                <a:cubicBezTo>
                  <a:pt x="6581735" y="20255"/>
                  <a:pt x="6641209" y="28761"/>
                  <a:pt x="6886041" y="0"/>
                </a:cubicBezTo>
                <a:cubicBezTo>
                  <a:pt x="7130873" y="-28761"/>
                  <a:pt x="7237476" y="18411"/>
                  <a:pt x="7369246" y="0"/>
                </a:cubicBezTo>
                <a:cubicBezTo>
                  <a:pt x="7501017" y="-18411"/>
                  <a:pt x="7851611" y="-38380"/>
                  <a:pt x="8266626" y="0"/>
                </a:cubicBezTo>
                <a:cubicBezTo>
                  <a:pt x="8681641" y="38380"/>
                  <a:pt x="8634985" y="6770"/>
                  <a:pt x="8749831" y="0"/>
                </a:cubicBezTo>
                <a:cubicBezTo>
                  <a:pt x="8864677" y="-6770"/>
                  <a:pt x="9001210" y="-7040"/>
                  <a:pt x="9233036" y="0"/>
                </a:cubicBezTo>
                <a:cubicBezTo>
                  <a:pt x="9464863" y="7040"/>
                  <a:pt x="9883374" y="-5695"/>
                  <a:pt x="10130417" y="0"/>
                </a:cubicBezTo>
                <a:cubicBezTo>
                  <a:pt x="10377460" y="5695"/>
                  <a:pt x="10503109" y="-29319"/>
                  <a:pt x="10751680" y="0"/>
                </a:cubicBezTo>
                <a:cubicBezTo>
                  <a:pt x="10972017" y="-8307"/>
                  <a:pt x="11156668" y="186339"/>
                  <a:pt x="11148969" y="397289"/>
                </a:cubicBezTo>
                <a:cubicBezTo>
                  <a:pt x="11149928" y="552109"/>
                  <a:pt x="11166478" y="801716"/>
                  <a:pt x="11148969" y="942883"/>
                </a:cubicBezTo>
                <a:cubicBezTo>
                  <a:pt x="11131460" y="1084050"/>
                  <a:pt x="11138296" y="1288326"/>
                  <a:pt x="11148969" y="1440803"/>
                </a:cubicBezTo>
                <a:cubicBezTo>
                  <a:pt x="11159642" y="1593280"/>
                  <a:pt x="11164466" y="1783663"/>
                  <a:pt x="11148969" y="1986397"/>
                </a:cubicBezTo>
                <a:cubicBezTo>
                  <a:pt x="11119660" y="2240333"/>
                  <a:pt x="10973705" y="2397510"/>
                  <a:pt x="10751680" y="2383686"/>
                </a:cubicBezTo>
                <a:cubicBezTo>
                  <a:pt x="10365559" y="2368913"/>
                  <a:pt x="10253966" y="2388807"/>
                  <a:pt x="9957843" y="2383686"/>
                </a:cubicBezTo>
                <a:cubicBezTo>
                  <a:pt x="9661720" y="2378565"/>
                  <a:pt x="9680295" y="2360534"/>
                  <a:pt x="9474638" y="2383686"/>
                </a:cubicBezTo>
                <a:cubicBezTo>
                  <a:pt x="9268981" y="2406838"/>
                  <a:pt x="9064614" y="2420953"/>
                  <a:pt x="8680802" y="2383686"/>
                </a:cubicBezTo>
                <a:cubicBezTo>
                  <a:pt x="8296990" y="2346419"/>
                  <a:pt x="8266026" y="2376143"/>
                  <a:pt x="7990509" y="2383686"/>
                </a:cubicBezTo>
                <a:cubicBezTo>
                  <a:pt x="7714992" y="2391229"/>
                  <a:pt x="7636104" y="2407409"/>
                  <a:pt x="7300216" y="2383686"/>
                </a:cubicBezTo>
                <a:cubicBezTo>
                  <a:pt x="6964328" y="2359963"/>
                  <a:pt x="6899020" y="2362620"/>
                  <a:pt x="6713468" y="2383686"/>
                </a:cubicBezTo>
                <a:cubicBezTo>
                  <a:pt x="6527916" y="2404752"/>
                  <a:pt x="6471176" y="2397359"/>
                  <a:pt x="6333807" y="2383686"/>
                </a:cubicBezTo>
                <a:cubicBezTo>
                  <a:pt x="6196438" y="2370013"/>
                  <a:pt x="5990667" y="2405358"/>
                  <a:pt x="5850602" y="2383686"/>
                </a:cubicBezTo>
                <a:cubicBezTo>
                  <a:pt x="5710537" y="2362014"/>
                  <a:pt x="5583047" y="2369319"/>
                  <a:pt x="5470941" y="2383686"/>
                </a:cubicBezTo>
                <a:cubicBezTo>
                  <a:pt x="5358835" y="2398053"/>
                  <a:pt x="5070124" y="2386382"/>
                  <a:pt x="4780648" y="2383686"/>
                </a:cubicBezTo>
                <a:cubicBezTo>
                  <a:pt x="4491172" y="2380990"/>
                  <a:pt x="4142544" y="2392776"/>
                  <a:pt x="3883267" y="2383686"/>
                </a:cubicBezTo>
                <a:cubicBezTo>
                  <a:pt x="3623990" y="2374596"/>
                  <a:pt x="3251318" y="2389781"/>
                  <a:pt x="3089431" y="2383686"/>
                </a:cubicBezTo>
                <a:cubicBezTo>
                  <a:pt x="2927544" y="2377591"/>
                  <a:pt x="2843612" y="2373245"/>
                  <a:pt x="2606226" y="2383686"/>
                </a:cubicBezTo>
                <a:cubicBezTo>
                  <a:pt x="2368841" y="2394127"/>
                  <a:pt x="2290990" y="2363376"/>
                  <a:pt x="2123021" y="2383686"/>
                </a:cubicBezTo>
                <a:cubicBezTo>
                  <a:pt x="1955053" y="2403996"/>
                  <a:pt x="1465136" y="2367125"/>
                  <a:pt x="1225640" y="2383686"/>
                </a:cubicBezTo>
                <a:cubicBezTo>
                  <a:pt x="986144" y="2400247"/>
                  <a:pt x="700774" y="2409187"/>
                  <a:pt x="397289" y="2383686"/>
                </a:cubicBezTo>
                <a:cubicBezTo>
                  <a:pt x="224327" y="2367016"/>
                  <a:pt x="-16544" y="2210606"/>
                  <a:pt x="0" y="1986397"/>
                </a:cubicBezTo>
                <a:cubicBezTo>
                  <a:pt x="-12319" y="1862102"/>
                  <a:pt x="7876" y="1669657"/>
                  <a:pt x="0" y="1504368"/>
                </a:cubicBezTo>
                <a:cubicBezTo>
                  <a:pt x="-7876" y="1339079"/>
                  <a:pt x="-15486" y="1123427"/>
                  <a:pt x="0" y="990556"/>
                </a:cubicBezTo>
                <a:cubicBezTo>
                  <a:pt x="15486" y="857685"/>
                  <a:pt x="13010" y="518899"/>
                  <a:pt x="0" y="397289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304" name="Google Shape;304;p3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66130" y="1229514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305" name="Google Shape;305;p34"/>
          <p:cNvSpPr/>
          <p:nvPr/>
        </p:nvSpPr>
        <p:spPr>
          <a:xfrm>
            <a:off x="605820" y="2703628"/>
            <a:ext cx="11080044" cy="9748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페트병에 붙은 라벨은 떼지 않고 배출해도 된다.</a:t>
            </a:r>
            <a:endParaRPr/>
          </a:p>
        </p:txBody>
      </p:sp>
      <p:pic>
        <p:nvPicPr>
          <p:cNvPr descr="O X Images – Browse 22,209 Stock Photos, Vectors, and Video | Adobe Stock" id="306" name="Google Shape;306;p34"/>
          <p:cNvPicPr preferRelativeResize="0"/>
          <p:nvPr/>
        </p:nvPicPr>
        <p:blipFill rotWithShape="1">
          <a:blip r:embed="rId5">
            <a:alphaModFix/>
          </a:blip>
          <a:srcRect b="26238" l="48211" r="0" t="27175"/>
          <a:stretch/>
        </p:blipFill>
        <p:spPr>
          <a:xfrm>
            <a:off x="5208099" y="4821544"/>
            <a:ext cx="1775801" cy="15974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35"/>
          <p:cNvSpPr/>
          <p:nvPr/>
        </p:nvSpPr>
        <p:spPr>
          <a:xfrm>
            <a:off x="1693038" y="539720"/>
            <a:ext cx="7497242" cy="12387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분리배출 </a:t>
            </a:r>
            <a:r>
              <a:rPr b="0" i="0" lang="ko-KR" sz="7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O/X 퀴즈</a:t>
            </a:r>
            <a:endParaRPr/>
          </a:p>
        </p:txBody>
      </p:sp>
      <p:pic>
        <p:nvPicPr>
          <p:cNvPr descr="Download Free Numbering Icons in PNG &amp; SVG" id="313" name="Google Shape;313;p35"/>
          <p:cNvPicPr preferRelativeResize="0"/>
          <p:nvPr/>
        </p:nvPicPr>
        <p:blipFill rotWithShape="1">
          <a:blip r:embed="rId3">
            <a:alphaModFix/>
          </a:blip>
          <a:srcRect b="1126" l="51194" r="2374" t="48874"/>
          <a:stretch/>
        </p:blipFill>
        <p:spPr>
          <a:xfrm>
            <a:off x="684155" y="529764"/>
            <a:ext cx="1159569" cy="1248701"/>
          </a:xfrm>
          <a:prstGeom prst="rect">
            <a:avLst/>
          </a:prstGeom>
          <a:noFill/>
          <a:ln>
            <a:noFill/>
          </a:ln>
        </p:spPr>
      </p:pic>
      <p:sp>
        <p:nvSpPr>
          <p:cNvPr id="314" name="Google Shape;314;p35"/>
          <p:cNvSpPr/>
          <p:nvPr/>
        </p:nvSpPr>
        <p:spPr>
          <a:xfrm>
            <a:off x="536895" y="2146369"/>
            <a:ext cx="11148969" cy="2383686"/>
          </a:xfrm>
          <a:custGeom>
            <a:rect b="b" l="l" r="r" t="t"/>
            <a:pathLst>
              <a:path extrusionOk="0" h="2383686" w="11148969">
                <a:moveTo>
                  <a:pt x="0" y="397289"/>
                </a:moveTo>
                <a:cubicBezTo>
                  <a:pt x="23802" y="192739"/>
                  <a:pt x="145311" y="26574"/>
                  <a:pt x="397289" y="0"/>
                </a:cubicBezTo>
                <a:cubicBezTo>
                  <a:pt x="633482" y="-8770"/>
                  <a:pt x="648501" y="20061"/>
                  <a:pt x="880494" y="0"/>
                </a:cubicBezTo>
                <a:cubicBezTo>
                  <a:pt x="1112487" y="-20061"/>
                  <a:pt x="1210741" y="10713"/>
                  <a:pt x="1467243" y="0"/>
                </a:cubicBezTo>
                <a:cubicBezTo>
                  <a:pt x="1723745" y="-10713"/>
                  <a:pt x="1986964" y="-25779"/>
                  <a:pt x="2157535" y="0"/>
                </a:cubicBezTo>
                <a:cubicBezTo>
                  <a:pt x="2328106" y="25779"/>
                  <a:pt x="2496687" y="17992"/>
                  <a:pt x="2640740" y="0"/>
                </a:cubicBezTo>
                <a:cubicBezTo>
                  <a:pt x="2784794" y="-17992"/>
                  <a:pt x="3075534" y="-22153"/>
                  <a:pt x="3227489" y="0"/>
                </a:cubicBezTo>
                <a:cubicBezTo>
                  <a:pt x="3379444" y="22153"/>
                  <a:pt x="3699531" y="27771"/>
                  <a:pt x="3917782" y="0"/>
                </a:cubicBezTo>
                <a:cubicBezTo>
                  <a:pt x="4136033" y="-27771"/>
                  <a:pt x="4552769" y="31566"/>
                  <a:pt x="4815162" y="0"/>
                </a:cubicBezTo>
                <a:cubicBezTo>
                  <a:pt x="5077555" y="-31566"/>
                  <a:pt x="5183041" y="-24416"/>
                  <a:pt x="5401911" y="0"/>
                </a:cubicBezTo>
                <a:cubicBezTo>
                  <a:pt x="5620781" y="24416"/>
                  <a:pt x="5809761" y="-20255"/>
                  <a:pt x="6195748" y="0"/>
                </a:cubicBezTo>
                <a:cubicBezTo>
                  <a:pt x="6581735" y="20255"/>
                  <a:pt x="6641209" y="28761"/>
                  <a:pt x="6886041" y="0"/>
                </a:cubicBezTo>
                <a:cubicBezTo>
                  <a:pt x="7130873" y="-28761"/>
                  <a:pt x="7237476" y="18411"/>
                  <a:pt x="7369246" y="0"/>
                </a:cubicBezTo>
                <a:cubicBezTo>
                  <a:pt x="7501017" y="-18411"/>
                  <a:pt x="7851611" y="-38380"/>
                  <a:pt x="8266626" y="0"/>
                </a:cubicBezTo>
                <a:cubicBezTo>
                  <a:pt x="8681641" y="38380"/>
                  <a:pt x="8634985" y="6770"/>
                  <a:pt x="8749831" y="0"/>
                </a:cubicBezTo>
                <a:cubicBezTo>
                  <a:pt x="8864677" y="-6770"/>
                  <a:pt x="9001210" y="-7040"/>
                  <a:pt x="9233036" y="0"/>
                </a:cubicBezTo>
                <a:cubicBezTo>
                  <a:pt x="9464863" y="7040"/>
                  <a:pt x="9883374" y="-5695"/>
                  <a:pt x="10130417" y="0"/>
                </a:cubicBezTo>
                <a:cubicBezTo>
                  <a:pt x="10377460" y="5695"/>
                  <a:pt x="10503109" y="-29319"/>
                  <a:pt x="10751680" y="0"/>
                </a:cubicBezTo>
                <a:cubicBezTo>
                  <a:pt x="10972017" y="-8307"/>
                  <a:pt x="11156668" y="186339"/>
                  <a:pt x="11148969" y="397289"/>
                </a:cubicBezTo>
                <a:cubicBezTo>
                  <a:pt x="11149928" y="552109"/>
                  <a:pt x="11166478" y="801716"/>
                  <a:pt x="11148969" y="942883"/>
                </a:cubicBezTo>
                <a:cubicBezTo>
                  <a:pt x="11131460" y="1084050"/>
                  <a:pt x="11138296" y="1288326"/>
                  <a:pt x="11148969" y="1440803"/>
                </a:cubicBezTo>
                <a:cubicBezTo>
                  <a:pt x="11159642" y="1593280"/>
                  <a:pt x="11164466" y="1783663"/>
                  <a:pt x="11148969" y="1986397"/>
                </a:cubicBezTo>
                <a:cubicBezTo>
                  <a:pt x="11119660" y="2240333"/>
                  <a:pt x="10973705" y="2397510"/>
                  <a:pt x="10751680" y="2383686"/>
                </a:cubicBezTo>
                <a:cubicBezTo>
                  <a:pt x="10365559" y="2368913"/>
                  <a:pt x="10253966" y="2388807"/>
                  <a:pt x="9957843" y="2383686"/>
                </a:cubicBezTo>
                <a:cubicBezTo>
                  <a:pt x="9661720" y="2378565"/>
                  <a:pt x="9680295" y="2360534"/>
                  <a:pt x="9474638" y="2383686"/>
                </a:cubicBezTo>
                <a:cubicBezTo>
                  <a:pt x="9268981" y="2406838"/>
                  <a:pt x="9064614" y="2420953"/>
                  <a:pt x="8680802" y="2383686"/>
                </a:cubicBezTo>
                <a:cubicBezTo>
                  <a:pt x="8296990" y="2346419"/>
                  <a:pt x="8266026" y="2376143"/>
                  <a:pt x="7990509" y="2383686"/>
                </a:cubicBezTo>
                <a:cubicBezTo>
                  <a:pt x="7714992" y="2391229"/>
                  <a:pt x="7636104" y="2407409"/>
                  <a:pt x="7300216" y="2383686"/>
                </a:cubicBezTo>
                <a:cubicBezTo>
                  <a:pt x="6964328" y="2359963"/>
                  <a:pt x="6899020" y="2362620"/>
                  <a:pt x="6713468" y="2383686"/>
                </a:cubicBezTo>
                <a:cubicBezTo>
                  <a:pt x="6527916" y="2404752"/>
                  <a:pt x="6471176" y="2397359"/>
                  <a:pt x="6333807" y="2383686"/>
                </a:cubicBezTo>
                <a:cubicBezTo>
                  <a:pt x="6196438" y="2370013"/>
                  <a:pt x="5990667" y="2405358"/>
                  <a:pt x="5850602" y="2383686"/>
                </a:cubicBezTo>
                <a:cubicBezTo>
                  <a:pt x="5710537" y="2362014"/>
                  <a:pt x="5583047" y="2369319"/>
                  <a:pt x="5470941" y="2383686"/>
                </a:cubicBezTo>
                <a:cubicBezTo>
                  <a:pt x="5358835" y="2398053"/>
                  <a:pt x="5070124" y="2386382"/>
                  <a:pt x="4780648" y="2383686"/>
                </a:cubicBezTo>
                <a:cubicBezTo>
                  <a:pt x="4491172" y="2380990"/>
                  <a:pt x="4142544" y="2392776"/>
                  <a:pt x="3883267" y="2383686"/>
                </a:cubicBezTo>
                <a:cubicBezTo>
                  <a:pt x="3623990" y="2374596"/>
                  <a:pt x="3251318" y="2389781"/>
                  <a:pt x="3089431" y="2383686"/>
                </a:cubicBezTo>
                <a:cubicBezTo>
                  <a:pt x="2927544" y="2377591"/>
                  <a:pt x="2843612" y="2373245"/>
                  <a:pt x="2606226" y="2383686"/>
                </a:cubicBezTo>
                <a:cubicBezTo>
                  <a:pt x="2368841" y="2394127"/>
                  <a:pt x="2290990" y="2363376"/>
                  <a:pt x="2123021" y="2383686"/>
                </a:cubicBezTo>
                <a:cubicBezTo>
                  <a:pt x="1955053" y="2403996"/>
                  <a:pt x="1465136" y="2367125"/>
                  <a:pt x="1225640" y="2383686"/>
                </a:cubicBezTo>
                <a:cubicBezTo>
                  <a:pt x="986144" y="2400247"/>
                  <a:pt x="700774" y="2409187"/>
                  <a:pt x="397289" y="2383686"/>
                </a:cubicBezTo>
                <a:cubicBezTo>
                  <a:pt x="224327" y="2367016"/>
                  <a:pt x="-16544" y="2210606"/>
                  <a:pt x="0" y="1986397"/>
                </a:cubicBezTo>
                <a:cubicBezTo>
                  <a:pt x="-12319" y="1862102"/>
                  <a:pt x="7876" y="1669657"/>
                  <a:pt x="0" y="1504368"/>
                </a:cubicBezTo>
                <a:cubicBezTo>
                  <a:pt x="-7876" y="1339079"/>
                  <a:pt x="-15486" y="1123427"/>
                  <a:pt x="0" y="990556"/>
                </a:cubicBezTo>
                <a:cubicBezTo>
                  <a:pt x="15486" y="857685"/>
                  <a:pt x="13010" y="518899"/>
                  <a:pt x="0" y="397289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315" name="Google Shape;315;p3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66130" y="1229514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316" name="Google Shape;316;p35"/>
          <p:cNvSpPr/>
          <p:nvPr/>
        </p:nvSpPr>
        <p:spPr>
          <a:xfrm>
            <a:off x="605820" y="2335724"/>
            <a:ext cx="11080044" cy="2194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음식물이 묻은 플라스틱 용기는 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씻어서 분리배출 해야 한다.</a:t>
            </a:r>
            <a:endParaRPr/>
          </a:p>
        </p:txBody>
      </p:sp>
      <p:pic>
        <p:nvPicPr>
          <p:cNvPr descr="O X Images – Browse 22,209 Stock Photos, Vectors, and Video | Adobe Stock" id="317" name="Google Shape;317;p35"/>
          <p:cNvPicPr preferRelativeResize="0"/>
          <p:nvPr/>
        </p:nvPicPr>
        <p:blipFill rotWithShape="1">
          <a:blip r:embed="rId5">
            <a:alphaModFix/>
          </a:blip>
          <a:srcRect b="26238" l="1239" r="46973" t="27175"/>
          <a:stretch/>
        </p:blipFill>
        <p:spPr>
          <a:xfrm>
            <a:off x="5208099" y="4850080"/>
            <a:ext cx="1775801" cy="15974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36"/>
          <p:cNvSpPr/>
          <p:nvPr/>
        </p:nvSpPr>
        <p:spPr>
          <a:xfrm>
            <a:off x="1693038" y="539720"/>
            <a:ext cx="7497242" cy="12387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분리배출 </a:t>
            </a:r>
            <a:r>
              <a:rPr b="0" i="0" lang="ko-KR" sz="7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O/X 퀴즈</a:t>
            </a:r>
            <a:endParaRPr/>
          </a:p>
        </p:txBody>
      </p:sp>
      <p:pic>
        <p:nvPicPr>
          <p:cNvPr descr="Download Free Numbering Icons in PNG &amp; SVG" id="324" name="Google Shape;324;p36"/>
          <p:cNvPicPr preferRelativeResize="0"/>
          <p:nvPr/>
        </p:nvPicPr>
        <p:blipFill rotWithShape="1">
          <a:blip r:embed="rId3">
            <a:alphaModFix/>
          </a:blip>
          <a:srcRect b="1126" l="51194" r="2374" t="48874"/>
          <a:stretch/>
        </p:blipFill>
        <p:spPr>
          <a:xfrm>
            <a:off x="684155" y="529764"/>
            <a:ext cx="1159569" cy="1248701"/>
          </a:xfrm>
          <a:prstGeom prst="rect">
            <a:avLst/>
          </a:prstGeom>
          <a:noFill/>
          <a:ln>
            <a:noFill/>
          </a:ln>
        </p:spPr>
      </p:pic>
      <p:sp>
        <p:nvSpPr>
          <p:cNvPr id="325" name="Google Shape;325;p36"/>
          <p:cNvSpPr/>
          <p:nvPr/>
        </p:nvSpPr>
        <p:spPr>
          <a:xfrm>
            <a:off x="536895" y="2146369"/>
            <a:ext cx="11148969" cy="2383686"/>
          </a:xfrm>
          <a:custGeom>
            <a:rect b="b" l="l" r="r" t="t"/>
            <a:pathLst>
              <a:path extrusionOk="0" h="2383686" w="11148969">
                <a:moveTo>
                  <a:pt x="0" y="397289"/>
                </a:moveTo>
                <a:cubicBezTo>
                  <a:pt x="23802" y="192739"/>
                  <a:pt x="145311" y="26574"/>
                  <a:pt x="397289" y="0"/>
                </a:cubicBezTo>
                <a:cubicBezTo>
                  <a:pt x="633482" y="-8770"/>
                  <a:pt x="648501" y="20061"/>
                  <a:pt x="880494" y="0"/>
                </a:cubicBezTo>
                <a:cubicBezTo>
                  <a:pt x="1112487" y="-20061"/>
                  <a:pt x="1210741" y="10713"/>
                  <a:pt x="1467243" y="0"/>
                </a:cubicBezTo>
                <a:cubicBezTo>
                  <a:pt x="1723745" y="-10713"/>
                  <a:pt x="1986964" y="-25779"/>
                  <a:pt x="2157535" y="0"/>
                </a:cubicBezTo>
                <a:cubicBezTo>
                  <a:pt x="2328106" y="25779"/>
                  <a:pt x="2496687" y="17992"/>
                  <a:pt x="2640740" y="0"/>
                </a:cubicBezTo>
                <a:cubicBezTo>
                  <a:pt x="2784794" y="-17992"/>
                  <a:pt x="3075534" y="-22153"/>
                  <a:pt x="3227489" y="0"/>
                </a:cubicBezTo>
                <a:cubicBezTo>
                  <a:pt x="3379444" y="22153"/>
                  <a:pt x="3699531" y="27771"/>
                  <a:pt x="3917782" y="0"/>
                </a:cubicBezTo>
                <a:cubicBezTo>
                  <a:pt x="4136033" y="-27771"/>
                  <a:pt x="4552769" y="31566"/>
                  <a:pt x="4815162" y="0"/>
                </a:cubicBezTo>
                <a:cubicBezTo>
                  <a:pt x="5077555" y="-31566"/>
                  <a:pt x="5183041" y="-24416"/>
                  <a:pt x="5401911" y="0"/>
                </a:cubicBezTo>
                <a:cubicBezTo>
                  <a:pt x="5620781" y="24416"/>
                  <a:pt x="5809761" y="-20255"/>
                  <a:pt x="6195748" y="0"/>
                </a:cubicBezTo>
                <a:cubicBezTo>
                  <a:pt x="6581735" y="20255"/>
                  <a:pt x="6641209" y="28761"/>
                  <a:pt x="6886041" y="0"/>
                </a:cubicBezTo>
                <a:cubicBezTo>
                  <a:pt x="7130873" y="-28761"/>
                  <a:pt x="7237476" y="18411"/>
                  <a:pt x="7369246" y="0"/>
                </a:cubicBezTo>
                <a:cubicBezTo>
                  <a:pt x="7501017" y="-18411"/>
                  <a:pt x="7851611" y="-38380"/>
                  <a:pt x="8266626" y="0"/>
                </a:cubicBezTo>
                <a:cubicBezTo>
                  <a:pt x="8681641" y="38380"/>
                  <a:pt x="8634985" y="6770"/>
                  <a:pt x="8749831" y="0"/>
                </a:cubicBezTo>
                <a:cubicBezTo>
                  <a:pt x="8864677" y="-6770"/>
                  <a:pt x="9001210" y="-7040"/>
                  <a:pt x="9233036" y="0"/>
                </a:cubicBezTo>
                <a:cubicBezTo>
                  <a:pt x="9464863" y="7040"/>
                  <a:pt x="9883374" y="-5695"/>
                  <a:pt x="10130417" y="0"/>
                </a:cubicBezTo>
                <a:cubicBezTo>
                  <a:pt x="10377460" y="5695"/>
                  <a:pt x="10503109" y="-29319"/>
                  <a:pt x="10751680" y="0"/>
                </a:cubicBezTo>
                <a:cubicBezTo>
                  <a:pt x="10972017" y="-8307"/>
                  <a:pt x="11156668" y="186339"/>
                  <a:pt x="11148969" y="397289"/>
                </a:cubicBezTo>
                <a:cubicBezTo>
                  <a:pt x="11149928" y="552109"/>
                  <a:pt x="11166478" y="801716"/>
                  <a:pt x="11148969" y="942883"/>
                </a:cubicBezTo>
                <a:cubicBezTo>
                  <a:pt x="11131460" y="1084050"/>
                  <a:pt x="11138296" y="1288326"/>
                  <a:pt x="11148969" y="1440803"/>
                </a:cubicBezTo>
                <a:cubicBezTo>
                  <a:pt x="11159642" y="1593280"/>
                  <a:pt x="11164466" y="1783663"/>
                  <a:pt x="11148969" y="1986397"/>
                </a:cubicBezTo>
                <a:cubicBezTo>
                  <a:pt x="11119660" y="2240333"/>
                  <a:pt x="10973705" y="2397510"/>
                  <a:pt x="10751680" y="2383686"/>
                </a:cubicBezTo>
                <a:cubicBezTo>
                  <a:pt x="10365559" y="2368913"/>
                  <a:pt x="10253966" y="2388807"/>
                  <a:pt x="9957843" y="2383686"/>
                </a:cubicBezTo>
                <a:cubicBezTo>
                  <a:pt x="9661720" y="2378565"/>
                  <a:pt x="9680295" y="2360534"/>
                  <a:pt x="9474638" y="2383686"/>
                </a:cubicBezTo>
                <a:cubicBezTo>
                  <a:pt x="9268981" y="2406838"/>
                  <a:pt x="9064614" y="2420953"/>
                  <a:pt x="8680802" y="2383686"/>
                </a:cubicBezTo>
                <a:cubicBezTo>
                  <a:pt x="8296990" y="2346419"/>
                  <a:pt x="8266026" y="2376143"/>
                  <a:pt x="7990509" y="2383686"/>
                </a:cubicBezTo>
                <a:cubicBezTo>
                  <a:pt x="7714992" y="2391229"/>
                  <a:pt x="7636104" y="2407409"/>
                  <a:pt x="7300216" y="2383686"/>
                </a:cubicBezTo>
                <a:cubicBezTo>
                  <a:pt x="6964328" y="2359963"/>
                  <a:pt x="6899020" y="2362620"/>
                  <a:pt x="6713468" y="2383686"/>
                </a:cubicBezTo>
                <a:cubicBezTo>
                  <a:pt x="6527916" y="2404752"/>
                  <a:pt x="6471176" y="2397359"/>
                  <a:pt x="6333807" y="2383686"/>
                </a:cubicBezTo>
                <a:cubicBezTo>
                  <a:pt x="6196438" y="2370013"/>
                  <a:pt x="5990667" y="2405358"/>
                  <a:pt x="5850602" y="2383686"/>
                </a:cubicBezTo>
                <a:cubicBezTo>
                  <a:pt x="5710537" y="2362014"/>
                  <a:pt x="5583047" y="2369319"/>
                  <a:pt x="5470941" y="2383686"/>
                </a:cubicBezTo>
                <a:cubicBezTo>
                  <a:pt x="5358835" y="2398053"/>
                  <a:pt x="5070124" y="2386382"/>
                  <a:pt x="4780648" y="2383686"/>
                </a:cubicBezTo>
                <a:cubicBezTo>
                  <a:pt x="4491172" y="2380990"/>
                  <a:pt x="4142544" y="2392776"/>
                  <a:pt x="3883267" y="2383686"/>
                </a:cubicBezTo>
                <a:cubicBezTo>
                  <a:pt x="3623990" y="2374596"/>
                  <a:pt x="3251318" y="2389781"/>
                  <a:pt x="3089431" y="2383686"/>
                </a:cubicBezTo>
                <a:cubicBezTo>
                  <a:pt x="2927544" y="2377591"/>
                  <a:pt x="2843612" y="2373245"/>
                  <a:pt x="2606226" y="2383686"/>
                </a:cubicBezTo>
                <a:cubicBezTo>
                  <a:pt x="2368841" y="2394127"/>
                  <a:pt x="2290990" y="2363376"/>
                  <a:pt x="2123021" y="2383686"/>
                </a:cubicBezTo>
                <a:cubicBezTo>
                  <a:pt x="1955053" y="2403996"/>
                  <a:pt x="1465136" y="2367125"/>
                  <a:pt x="1225640" y="2383686"/>
                </a:cubicBezTo>
                <a:cubicBezTo>
                  <a:pt x="986144" y="2400247"/>
                  <a:pt x="700774" y="2409187"/>
                  <a:pt x="397289" y="2383686"/>
                </a:cubicBezTo>
                <a:cubicBezTo>
                  <a:pt x="224327" y="2367016"/>
                  <a:pt x="-16544" y="2210606"/>
                  <a:pt x="0" y="1986397"/>
                </a:cubicBezTo>
                <a:cubicBezTo>
                  <a:pt x="-12319" y="1862102"/>
                  <a:pt x="7876" y="1669657"/>
                  <a:pt x="0" y="1504368"/>
                </a:cubicBezTo>
                <a:cubicBezTo>
                  <a:pt x="-7876" y="1339079"/>
                  <a:pt x="-15486" y="1123427"/>
                  <a:pt x="0" y="990556"/>
                </a:cubicBezTo>
                <a:cubicBezTo>
                  <a:pt x="15486" y="857685"/>
                  <a:pt x="13010" y="518899"/>
                  <a:pt x="0" y="397289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326" name="Google Shape;326;p3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66130" y="1229514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327" name="Google Shape;327;p36"/>
          <p:cNvSpPr/>
          <p:nvPr/>
        </p:nvSpPr>
        <p:spPr>
          <a:xfrm>
            <a:off x="605820" y="2335724"/>
            <a:ext cx="11080044" cy="2194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종이컵은 종이이므로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일반 종이류로 분리배출하면 된다.</a:t>
            </a:r>
            <a:endParaRPr/>
          </a:p>
        </p:txBody>
      </p:sp>
      <p:pic>
        <p:nvPicPr>
          <p:cNvPr descr="O X Images – Browse 22,209 Stock Photos, Vectors, and Video | Adobe Stock" id="328" name="Google Shape;328;p36"/>
          <p:cNvPicPr preferRelativeResize="0"/>
          <p:nvPr/>
        </p:nvPicPr>
        <p:blipFill rotWithShape="1">
          <a:blip r:embed="rId5">
            <a:alphaModFix/>
          </a:blip>
          <a:srcRect b="26238" l="48211" r="0" t="27175"/>
          <a:stretch/>
        </p:blipFill>
        <p:spPr>
          <a:xfrm>
            <a:off x="5208099" y="4821544"/>
            <a:ext cx="1775801" cy="15974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37"/>
          <p:cNvSpPr/>
          <p:nvPr/>
        </p:nvSpPr>
        <p:spPr>
          <a:xfrm>
            <a:off x="1693038" y="539720"/>
            <a:ext cx="7497242" cy="12387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분리배출 </a:t>
            </a:r>
            <a:r>
              <a:rPr b="0" i="0" lang="ko-KR" sz="7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O/X 퀴즈</a:t>
            </a:r>
            <a:endParaRPr/>
          </a:p>
        </p:txBody>
      </p:sp>
      <p:pic>
        <p:nvPicPr>
          <p:cNvPr descr="Download Free Numbering Icons in PNG &amp; SVG" id="335" name="Google Shape;335;p37"/>
          <p:cNvPicPr preferRelativeResize="0"/>
          <p:nvPr/>
        </p:nvPicPr>
        <p:blipFill rotWithShape="1">
          <a:blip r:embed="rId3">
            <a:alphaModFix/>
          </a:blip>
          <a:srcRect b="1126" l="51194" r="2374" t="48874"/>
          <a:stretch/>
        </p:blipFill>
        <p:spPr>
          <a:xfrm>
            <a:off x="684155" y="529764"/>
            <a:ext cx="1159569" cy="1248701"/>
          </a:xfrm>
          <a:prstGeom prst="rect">
            <a:avLst/>
          </a:prstGeom>
          <a:noFill/>
          <a:ln>
            <a:noFill/>
          </a:ln>
        </p:spPr>
      </p:pic>
      <p:sp>
        <p:nvSpPr>
          <p:cNvPr id="336" name="Google Shape;336;p37"/>
          <p:cNvSpPr/>
          <p:nvPr/>
        </p:nvSpPr>
        <p:spPr>
          <a:xfrm>
            <a:off x="536895" y="2146369"/>
            <a:ext cx="11148969" cy="2383686"/>
          </a:xfrm>
          <a:custGeom>
            <a:rect b="b" l="l" r="r" t="t"/>
            <a:pathLst>
              <a:path extrusionOk="0" h="2383686" w="11148969">
                <a:moveTo>
                  <a:pt x="0" y="397289"/>
                </a:moveTo>
                <a:cubicBezTo>
                  <a:pt x="23802" y="192739"/>
                  <a:pt x="145311" y="26574"/>
                  <a:pt x="397289" y="0"/>
                </a:cubicBezTo>
                <a:cubicBezTo>
                  <a:pt x="633482" y="-8770"/>
                  <a:pt x="648501" y="20061"/>
                  <a:pt x="880494" y="0"/>
                </a:cubicBezTo>
                <a:cubicBezTo>
                  <a:pt x="1112487" y="-20061"/>
                  <a:pt x="1210741" y="10713"/>
                  <a:pt x="1467243" y="0"/>
                </a:cubicBezTo>
                <a:cubicBezTo>
                  <a:pt x="1723745" y="-10713"/>
                  <a:pt x="1986964" y="-25779"/>
                  <a:pt x="2157535" y="0"/>
                </a:cubicBezTo>
                <a:cubicBezTo>
                  <a:pt x="2328106" y="25779"/>
                  <a:pt x="2496687" y="17992"/>
                  <a:pt x="2640740" y="0"/>
                </a:cubicBezTo>
                <a:cubicBezTo>
                  <a:pt x="2784794" y="-17992"/>
                  <a:pt x="3075534" y="-22153"/>
                  <a:pt x="3227489" y="0"/>
                </a:cubicBezTo>
                <a:cubicBezTo>
                  <a:pt x="3379444" y="22153"/>
                  <a:pt x="3699531" y="27771"/>
                  <a:pt x="3917782" y="0"/>
                </a:cubicBezTo>
                <a:cubicBezTo>
                  <a:pt x="4136033" y="-27771"/>
                  <a:pt x="4552769" y="31566"/>
                  <a:pt x="4815162" y="0"/>
                </a:cubicBezTo>
                <a:cubicBezTo>
                  <a:pt x="5077555" y="-31566"/>
                  <a:pt x="5183041" y="-24416"/>
                  <a:pt x="5401911" y="0"/>
                </a:cubicBezTo>
                <a:cubicBezTo>
                  <a:pt x="5620781" y="24416"/>
                  <a:pt x="5809761" y="-20255"/>
                  <a:pt x="6195748" y="0"/>
                </a:cubicBezTo>
                <a:cubicBezTo>
                  <a:pt x="6581735" y="20255"/>
                  <a:pt x="6641209" y="28761"/>
                  <a:pt x="6886041" y="0"/>
                </a:cubicBezTo>
                <a:cubicBezTo>
                  <a:pt x="7130873" y="-28761"/>
                  <a:pt x="7237476" y="18411"/>
                  <a:pt x="7369246" y="0"/>
                </a:cubicBezTo>
                <a:cubicBezTo>
                  <a:pt x="7501017" y="-18411"/>
                  <a:pt x="7851611" y="-38380"/>
                  <a:pt x="8266626" y="0"/>
                </a:cubicBezTo>
                <a:cubicBezTo>
                  <a:pt x="8681641" y="38380"/>
                  <a:pt x="8634985" y="6770"/>
                  <a:pt x="8749831" y="0"/>
                </a:cubicBezTo>
                <a:cubicBezTo>
                  <a:pt x="8864677" y="-6770"/>
                  <a:pt x="9001210" y="-7040"/>
                  <a:pt x="9233036" y="0"/>
                </a:cubicBezTo>
                <a:cubicBezTo>
                  <a:pt x="9464863" y="7040"/>
                  <a:pt x="9883374" y="-5695"/>
                  <a:pt x="10130417" y="0"/>
                </a:cubicBezTo>
                <a:cubicBezTo>
                  <a:pt x="10377460" y="5695"/>
                  <a:pt x="10503109" y="-29319"/>
                  <a:pt x="10751680" y="0"/>
                </a:cubicBezTo>
                <a:cubicBezTo>
                  <a:pt x="10972017" y="-8307"/>
                  <a:pt x="11156668" y="186339"/>
                  <a:pt x="11148969" y="397289"/>
                </a:cubicBezTo>
                <a:cubicBezTo>
                  <a:pt x="11149928" y="552109"/>
                  <a:pt x="11166478" y="801716"/>
                  <a:pt x="11148969" y="942883"/>
                </a:cubicBezTo>
                <a:cubicBezTo>
                  <a:pt x="11131460" y="1084050"/>
                  <a:pt x="11138296" y="1288326"/>
                  <a:pt x="11148969" y="1440803"/>
                </a:cubicBezTo>
                <a:cubicBezTo>
                  <a:pt x="11159642" y="1593280"/>
                  <a:pt x="11164466" y="1783663"/>
                  <a:pt x="11148969" y="1986397"/>
                </a:cubicBezTo>
                <a:cubicBezTo>
                  <a:pt x="11119660" y="2240333"/>
                  <a:pt x="10973705" y="2397510"/>
                  <a:pt x="10751680" y="2383686"/>
                </a:cubicBezTo>
                <a:cubicBezTo>
                  <a:pt x="10365559" y="2368913"/>
                  <a:pt x="10253966" y="2388807"/>
                  <a:pt x="9957843" y="2383686"/>
                </a:cubicBezTo>
                <a:cubicBezTo>
                  <a:pt x="9661720" y="2378565"/>
                  <a:pt x="9680295" y="2360534"/>
                  <a:pt x="9474638" y="2383686"/>
                </a:cubicBezTo>
                <a:cubicBezTo>
                  <a:pt x="9268981" y="2406838"/>
                  <a:pt x="9064614" y="2420953"/>
                  <a:pt x="8680802" y="2383686"/>
                </a:cubicBezTo>
                <a:cubicBezTo>
                  <a:pt x="8296990" y="2346419"/>
                  <a:pt x="8266026" y="2376143"/>
                  <a:pt x="7990509" y="2383686"/>
                </a:cubicBezTo>
                <a:cubicBezTo>
                  <a:pt x="7714992" y="2391229"/>
                  <a:pt x="7636104" y="2407409"/>
                  <a:pt x="7300216" y="2383686"/>
                </a:cubicBezTo>
                <a:cubicBezTo>
                  <a:pt x="6964328" y="2359963"/>
                  <a:pt x="6899020" y="2362620"/>
                  <a:pt x="6713468" y="2383686"/>
                </a:cubicBezTo>
                <a:cubicBezTo>
                  <a:pt x="6527916" y="2404752"/>
                  <a:pt x="6471176" y="2397359"/>
                  <a:pt x="6333807" y="2383686"/>
                </a:cubicBezTo>
                <a:cubicBezTo>
                  <a:pt x="6196438" y="2370013"/>
                  <a:pt x="5990667" y="2405358"/>
                  <a:pt x="5850602" y="2383686"/>
                </a:cubicBezTo>
                <a:cubicBezTo>
                  <a:pt x="5710537" y="2362014"/>
                  <a:pt x="5583047" y="2369319"/>
                  <a:pt x="5470941" y="2383686"/>
                </a:cubicBezTo>
                <a:cubicBezTo>
                  <a:pt x="5358835" y="2398053"/>
                  <a:pt x="5070124" y="2386382"/>
                  <a:pt x="4780648" y="2383686"/>
                </a:cubicBezTo>
                <a:cubicBezTo>
                  <a:pt x="4491172" y="2380990"/>
                  <a:pt x="4142544" y="2392776"/>
                  <a:pt x="3883267" y="2383686"/>
                </a:cubicBezTo>
                <a:cubicBezTo>
                  <a:pt x="3623990" y="2374596"/>
                  <a:pt x="3251318" y="2389781"/>
                  <a:pt x="3089431" y="2383686"/>
                </a:cubicBezTo>
                <a:cubicBezTo>
                  <a:pt x="2927544" y="2377591"/>
                  <a:pt x="2843612" y="2373245"/>
                  <a:pt x="2606226" y="2383686"/>
                </a:cubicBezTo>
                <a:cubicBezTo>
                  <a:pt x="2368841" y="2394127"/>
                  <a:pt x="2290990" y="2363376"/>
                  <a:pt x="2123021" y="2383686"/>
                </a:cubicBezTo>
                <a:cubicBezTo>
                  <a:pt x="1955053" y="2403996"/>
                  <a:pt x="1465136" y="2367125"/>
                  <a:pt x="1225640" y="2383686"/>
                </a:cubicBezTo>
                <a:cubicBezTo>
                  <a:pt x="986144" y="2400247"/>
                  <a:pt x="700774" y="2409187"/>
                  <a:pt x="397289" y="2383686"/>
                </a:cubicBezTo>
                <a:cubicBezTo>
                  <a:pt x="224327" y="2367016"/>
                  <a:pt x="-16544" y="2210606"/>
                  <a:pt x="0" y="1986397"/>
                </a:cubicBezTo>
                <a:cubicBezTo>
                  <a:pt x="-12319" y="1862102"/>
                  <a:pt x="7876" y="1669657"/>
                  <a:pt x="0" y="1504368"/>
                </a:cubicBezTo>
                <a:cubicBezTo>
                  <a:pt x="-7876" y="1339079"/>
                  <a:pt x="-15486" y="1123427"/>
                  <a:pt x="0" y="990556"/>
                </a:cubicBezTo>
                <a:cubicBezTo>
                  <a:pt x="15486" y="857685"/>
                  <a:pt x="13010" y="518899"/>
                  <a:pt x="0" y="397289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337" name="Google Shape;337;p3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66130" y="1229514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338" name="Google Shape;338;p37"/>
          <p:cNvSpPr/>
          <p:nvPr/>
        </p:nvSpPr>
        <p:spPr>
          <a:xfrm>
            <a:off x="605820" y="2335724"/>
            <a:ext cx="11080044" cy="2194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스프링이 달린 공책은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스프링과 종이를 분리해서 버려야 한다.</a:t>
            </a:r>
            <a:endParaRPr/>
          </a:p>
        </p:txBody>
      </p:sp>
      <p:pic>
        <p:nvPicPr>
          <p:cNvPr descr="O X Images – Browse 22,209 Stock Photos, Vectors, and Video | Adobe Stock" id="339" name="Google Shape;339;p37"/>
          <p:cNvPicPr preferRelativeResize="0"/>
          <p:nvPr/>
        </p:nvPicPr>
        <p:blipFill rotWithShape="1">
          <a:blip r:embed="rId5">
            <a:alphaModFix/>
          </a:blip>
          <a:srcRect b="26238" l="1239" r="46973" t="27175"/>
          <a:stretch/>
        </p:blipFill>
        <p:spPr>
          <a:xfrm>
            <a:off x="5208099" y="4850080"/>
            <a:ext cx="1775801" cy="15974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38"/>
          <p:cNvSpPr/>
          <p:nvPr/>
        </p:nvSpPr>
        <p:spPr>
          <a:xfrm>
            <a:off x="1693038" y="539720"/>
            <a:ext cx="7497242" cy="12387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분리배출 </a:t>
            </a:r>
            <a:r>
              <a:rPr b="0" i="0" lang="ko-KR" sz="7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O/X 퀴즈</a:t>
            </a:r>
            <a:endParaRPr/>
          </a:p>
        </p:txBody>
      </p:sp>
      <p:pic>
        <p:nvPicPr>
          <p:cNvPr descr="Download Free Numbering Icons in PNG &amp; SVG" id="346" name="Google Shape;346;p38"/>
          <p:cNvPicPr preferRelativeResize="0"/>
          <p:nvPr/>
        </p:nvPicPr>
        <p:blipFill rotWithShape="1">
          <a:blip r:embed="rId3">
            <a:alphaModFix/>
          </a:blip>
          <a:srcRect b="1126" l="51194" r="2374" t="48874"/>
          <a:stretch/>
        </p:blipFill>
        <p:spPr>
          <a:xfrm>
            <a:off x="684155" y="529764"/>
            <a:ext cx="1159569" cy="1248701"/>
          </a:xfrm>
          <a:prstGeom prst="rect">
            <a:avLst/>
          </a:prstGeom>
          <a:noFill/>
          <a:ln>
            <a:noFill/>
          </a:ln>
        </p:spPr>
      </p:pic>
      <p:sp>
        <p:nvSpPr>
          <p:cNvPr id="347" name="Google Shape;347;p38"/>
          <p:cNvSpPr/>
          <p:nvPr/>
        </p:nvSpPr>
        <p:spPr>
          <a:xfrm>
            <a:off x="536895" y="2146369"/>
            <a:ext cx="11148969" cy="2383686"/>
          </a:xfrm>
          <a:custGeom>
            <a:rect b="b" l="l" r="r" t="t"/>
            <a:pathLst>
              <a:path extrusionOk="0" h="2383686" w="11148969">
                <a:moveTo>
                  <a:pt x="0" y="397289"/>
                </a:moveTo>
                <a:cubicBezTo>
                  <a:pt x="23802" y="192739"/>
                  <a:pt x="145311" y="26574"/>
                  <a:pt x="397289" y="0"/>
                </a:cubicBezTo>
                <a:cubicBezTo>
                  <a:pt x="633482" y="-8770"/>
                  <a:pt x="648501" y="20061"/>
                  <a:pt x="880494" y="0"/>
                </a:cubicBezTo>
                <a:cubicBezTo>
                  <a:pt x="1112487" y="-20061"/>
                  <a:pt x="1210741" y="10713"/>
                  <a:pt x="1467243" y="0"/>
                </a:cubicBezTo>
                <a:cubicBezTo>
                  <a:pt x="1723745" y="-10713"/>
                  <a:pt x="1986964" y="-25779"/>
                  <a:pt x="2157535" y="0"/>
                </a:cubicBezTo>
                <a:cubicBezTo>
                  <a:pt x="2328106" y="25779"/>
                  <a:pt x="2496687" y="17992"/>
                  <a:pt x="2640740" y="0"/>
                </a:cubicBezTo>
                <a:cubicBezTo>
                  <a:pt x="2784794" y="-17992"/>
                  <a:pt x="3075534" y="-22153"/>
                  <a:pt x="3227489" y="0"/>
                </a:cubicBezTo>
                <a:cubicBezTo>
                  <a:pt x="3379444" y="22153"/>
                  <a:pt x="3699531" y="27771"/>
                  <a:pt x="3917782" y="0"/>
                </a:cubicBezTo>
                <a:cubicBezTo>
                  <a:pt x="4136033" y="-27771"/>
                  <a:pt x="4552769" y="31566"/>
                  <a:pt x="4815162" y="0"/>
                </a:cubicBezTo>
                <a:cubicBezTo>
                  <a:pt x="5077555" y="-31566"/>
                  <a:pt x="5183041" y="-24416"/>
                  <a:pt x="5401911" y="0"/>
                </a:cubicBezTo>
                <a:cubicBezTo>
                  <a:pt x="5620781" y="24416"/>
                  <a:pt x="5809761" y="-20255"/>
                  <a:pt x="6195748" y="0"/>
                </a:cubicBezTo>
                <a:cubicBezTo>
                  <a:pt x="6581735" y="20255"/>
                  <a:pt x="6641209" y="28761"/>
                  <a:pt x="6886041" y="0"/>
                </a:cubicBezTo>
                <a:cubicBezTo>
                  <a:pt x="7130873" y="-28761"/>
                  <a:pt x="7237476" y="18411"/>
                  <a:pt x="7369246" y="0"/>
                </a:cubicBezTo>
                <a:cubicBezTo>
                  <a:pt x="7501017" y="-18411"/>
                  <a:pt x="7851611" y="-38380"/>
                  <a:pt x="8266626" y="0"/>
                </a:cubicBezTo>
                <a:cubicBezTo>
                  <a:pt x="8681641" y="38380"/>
                  <a:pt x="8634985" y="6770"/>
                  <a:pt x="8749831" y="0"/>
                </a:cubicBezTo>
                <a:cubicBezTo>
                  <a:pt x="8864677" y="-6770"/>
                  <a:pt x="9001210" y="-7040"/>
                  <a:pt x="9233036" y="0"/>
                </a:cubicBezTo>
                <a:cubicBezTo>
                  <a:pt x="9464863" y="7040"/>
                  <a:pt x="9883374" y="-5695"/>
                  <a:pt x="10130417" y="0"/>
                </a:cubicBezTo>
                <a:cubicBezTo>
                  <a:pt x="10377460" y="5695"/>
                  <a:pt x="10503109" y="-29319"/>
                  <a:pt x="10751680" y="0"/>
                </a:cubicBezTo>
                <a:cubicBezTo>
                  <a:pt x="10972017" y="-8307"/>
                  <a:pt x="11156668" y="186339"/>
                  <a:pt x="11148969" y="397289"/>
                </a:cubicBezTo>
                <a:cubicBezTo>
                  <a:pt x="11149928" y="552109"/>
                  <a:pt x="11166478" y="801716"/>
                  <a:pt x="11148969" y="942883"/>
                </a:cubicBezTo>
                <a:cubicBezTo>
                  <a:pt x="11131460" y="1084050"/>
                  <a:pt x="11138296" y="1288326"/>
                  <a:pt x="11148969" y="1440803"/>
                </a:cubicBezTo>
                <a:cubicBezTo>
                  <a:pt x="11159642" y="1593280"/>
                  <a:pt x="11164466" y="1783663"/>
                  <a:pt x="11148969" y="1986397"/>
                </a:cubicBezTo>
                <a:cubicBezTo>
                  <a:pt x="11119660" y="2240333"/>
                  <a:pt x="10973705" y="2397510"/>
                  <a:pt x="10751680" y="2383686"/>
                </a:cubicBezTo>
                <a:cubicBezTo>
                  <a:pt x="10365559" y="2368913"/>
                  <a:pt x="10253966" y="2388807"/>
                  <a:pt x="9957843" y="2383686"/>
                </a:cubicBezTo>
                <a:cubicBezTo>
                  <a:pt x="9661720" y="2378565"/>
                  <a:pt x="9680295" y="2360534"/>
                  <a:pt x="9474638" y="2383686"/>
                </a:cubicBezTo>
                <a:cubicBezTo>
                  <a:pt x="9268981" y="2406838"/>
                  <a:pt x="9064614" y="2420953"/>
                  <a:pt x="8680802" y="2383686"/>
                </a:cubicBezTo>
                <a:cubicBezTo>
                  <a:pt x="8296990" y="2346419"/>
                  <a:pt x="8266026" y="2376143"/>
                  <a:pt x="7990509" y="2383686"/>
                </a:cubicBezTo>
                <a:cubicBezTo>
                  <a:pt x="7714992" y="2391229"/>
                  <a:pt x="7636104" y="2407409"/>
                  <a:pt x="7300216" y="2383686"/>
                </a:cubicBezTo>
                <a:cubicBezTo>
                  <a:pt x="6964328" y="2359963"/>
                  <a:pt x="6899020" y="2362620"/>
                  <a:pt x="6713468" y="2383686"/>
                </a:cubicBezTo>
                <a:cubicBezTo>
                  <a:pt x="6527916" y="2404752"/>
                  <a:pt x="6471176" y="2397359"/>
                  <a:pt x="6333807" y="2383686"/>
                </a:cubicBezTo>
                <a:cubicBezTo>
                  <a:pt x="6196438" y="2370013"/>
                  <a:pt x="5990667" y="2405358"/>
                  <a:pt x="5850602" y="2383686"/>
                </a:cubicBezTo>
                <a:cubicBezTo>
                  <a:pt x="5710537" y="2362014"/>
                  <a:pt x="5583047" y="2369319"/>
                  <a:pt x="5470941" y="2383686"/>
                </a:cubicBezTo>
                <a:cubicBezTo>
                  <a:pt x="5358835" y="2398053"/>
                  <a:pt x="5070124" y="2386382"/>
                  <a:pt x="4780648" y="2383686"/>
                </a:cubicBezTo>
                <a:cubicBezTo>
                  <a:pt x="4491172" y="2380990"/>
                  <a:pt x="4142544" y="2392776"/>
                  <a:pt x="3883267" y="2383686"/>
                </a:cubicBezTo>
                <a:cubicBezTo>
                  <a:pt x="3623990" y="2374596"/>
                  <a:pt x="3251318" y="2389781"/>
                  <a:pt x="3089431" y="2383686"/>
                </a:cubicBezTo>
                <a:cubicBezTo>
                  <a:pt x="2927544" y="2377591"/>
                  <a:pt x="2843612" y="2373245"/>
                  <a:pt x="2606226" y="2383686"/>
                </a:cubicBezTo>
                <a:cubicBezTo>
                  <a:pt x="2368841" y="2394127"/>
                  <a:pt x="2290990" y="2363376"/>
                  <a:pt x="2123021" y="2383686"/>
                </a:cubicBezTo>
                <a:cubicBezTo>
                  <a:pt x="1955053" y="2403996"/>
                  <a:pt x="1465136" y="2367125"/>
                  <a:pt x="1225640" y="2383686"/>
                </a:cubicBezTo>
                <a:cubicBezTo>
                  <a:pt x="986144" y="2400247"/>
                  <a:pt x="700774" y="2409187"/>
                  <a:pt x="397289" y="2383686"/>
                </a:cubicBezTo>
                <a:cubicBezTo>
                  <a:pt x="224327" y="2367016"/>
                  <a:pt x="-16544" y="2210606"/>
                  <a:pt x="0" y="1986397"/>
                </a:cubicBezTo>
                <a:cubicBezTo>
                  <a:pt x="-12319" y="1862102"/>
                  <a:pt x="7876" y="1669657"/>
                  <a:pt x="0" y="1504368"/>
                </a:cubicBezTo>
                <a:cubicBezTo>
                  <a:pt x="-7876" y="1339079"/>
                  <a:pt x="-15486" y="1123427"/>
                  <a:pt x="0" y="990556"/>
                </a:cubicBezTo>
                <a:cubicBezTo>
                  <a:pt x="15486" y="857685"/>
                  <a:pt x="13010" y="518899"/>
                  <a:pt x="0" y="397289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348" name="Google Shape;348;p3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66130" y="1229514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349" name="Google Shape;349;p38"/>
          <p:cNvSpPr/>
          <p:nvPr/>
        </p:nvSpPr>
        <p:spPr>
          <a:xfrm>
            <a:off x="605820" y="2695320"/>
            <a:ext cx="11080044" cy="969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우유팩은 일반 종이와 함께 배출해도 된다.</a:t>
            </a:r>
            <a:endParaRPr/>
          </a:p>
        </p:txBody>
      </p:sp>
      <p:pic>
        <p:nvPicPr>
          <p:cNvPr descr="O X Images – Browse 22,209 Stock Photos, Vectors, and Video | Adobe Stock" id="350" name="Google Shape;350;p38"/>
          <p:cNvPicPr preferRelativeResize="0"/>
          <p:nvPr/>
        </p:nvPicPr>
        <p:blipFill rotWithShape="1">
          <a:blip r:embed="rId5">
            <a:alphaModFix/>
          </a:blip>
          <a:srcRect b="26238" l="48211" r="0" t="27175"/>
          <a:stretch/>
        </p:blipFill>
        <p:spPr>
          <a:xfrm>
            <a:off x="5208099" y="4821544"/>
            <a:ext cx="1775801" cy="15974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2"/>
          <p:cNvSpPr txBox="1"/>
          <p:nvPr>
            <p:ph type="title"/>
          </p:nvPr>
        </p:nvSpPr>
        <p:spPr>
          <a:xfrm>
            <a:off x="1782040" y="1072569"/>
            <a:ext cx="8814647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6000"/>
              <a:buFont typeface="Arial"/>
              <a:buNone/>
            </a:pPr>
            <a:r>
              <a:rPr b="1" lang="ko-KR" sz="6000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이것은 어떻게 버려야 할까?</a:t>
            </a:r>
            <a:endParaRPr b="1" sz="6000">
              <a:solidFill>
                <a:srgbClr val="38562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2"/>
          <p:cNvSpPr/>
          <p:nvPr/>
        </p:nvSpPr>
        <p:spPr>
          <a:xfrm>
            <a:off x="485304" y="2473492"/>
            <a:ext cx="10856420" cy="9224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활동지에 있는 [활동1]의 문제를 해결해 봅시다!    </a:t>
            </a:r>
            <a:endParaRPr/>
          </a:p>
        </p:txBody>
      </p:sp>
      <p:pic>
        <p:nvPicPr>
          <p:cNvPr id="74" name="Google Shape;74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2058" y="535994"/>
            <a:ext cx="1226817" cy="146607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use - Free ecology and environment icons" id="75" name="Google Shape;75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058211" y="2527775"/>
            <a:ext cx="813864" cy="8138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Free worksheet icon, Download Free worksheet icon png images, Free  Worksheets on Clipart Library" id="76" name="Google Shape;76;p1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222786" y="3641110"/>
            <a:ext cx="2002066" cy="20020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39"/>
          <p:cNvSpPr/>
          <p:nvPr/>
        </p:nvSpPr>
        <p:spPr>
          <a:xfrm>
            <a:off x="1693038" y="539720"/>
            <a:ext cx="7497242" cy="12387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분리배출 </a:t>
            </a:r>
            <a:r>
              <a:rPr b="0" i="0" lang="ko-KR" sz="7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O/X 퀴즈</a:t>
            </a:r>
            <a:endParaRPr/>
          </a:p>
        </p:txBody>
      </p:sp>
      <p:pic>
        <p:nvPicPr>
          <p:cNvPr descr="Download Free Numbering Icons in PNG &amp; SVG" id="357" name="Google Shape;357;p39"/>
          <p:cNvPicPr preferRelativeResize="0"/>
          <p:nvPr/>
        </p:nvPicPr>
        <p:blipFill rotWithShape="1">
          <a:blip r:embed="rId3">
            <a:alphaModFix/>
          </a:blip>
          <a:srcRect b="1126" l="51194" r="2374" t="48874"/>
          <a:stretch/>
        </p:blipFill>
        <p:spPr>
          <a:xfrm>
            <a:off x="684155" y="529764"/>
            <a:ext cx="1159569" cy="1248701"/>
          </a:xfrm>
          <a:prstGeom prst="rect">
            <a:avLst/>
          </a:prstGeom>
          <a:noFill/>
          <a:ln>
            <a:noFill/>
          </a:ln>
        </p:spPr>
      </p:pic>
      <p:sp>
        <p:nvSpPr>
          <p:cNvPr id="358" name="Google Shape;358;p39"/>
          <p:cNvSpPr/>
          <p:nvPr/>
        </p:nvSpPr>
        <p:spPr>
          <a:xfrm>
            <a:off x="536895" y="2146369"/>
            <a:ext cx="11148969" cy="2383686"/>
          </a:xfrm>
          <a:custGeom>
            <a:rect b="b" l="l" r="r" t="t"/>
            <a:pathLst>
              <a:path extrusionOk="0" h="2383686" w="11148969">
                <a:moveTo>
                  <a:pt x="0" y="397289"/>
                </a:moveTo>
                <a:cubicBezTo>
                  <a:pt x="23802" y="192739"/>
                  <a:pt x="145311" y="26574"/>
                  <a:pt x="397289" y="0"/>
                </a:cubicBezTo>
                <a:cubicBezTo>
                  <a:pt x="633482" y="-8770"/>
                  <a:pt x="648501" y="20061"/>
                  <a:pt x="880494" y="0"/>
                </a:cubicBezTo>
                <a:cubicBezTo>
                  <a:pt x="1112487" y="-20061"/>
                  <a:pt x="1210741" y="10713"/>
                  <a:pt x="1467243" y="0"/>
                </a:cubicBezTo>
                <a:cubicBezTo>
                  <a:pt x="1723745" y="-10713"/>
                  <a:pt x="1986964" y="-25779"/>
                  <a:pt x="2157535" y="0"/>
                </a:cubicBezTo>
                <a:cubicBezTo>
                  <a:pt x="2328106" y="25779"/>
                  <a:pt x="2496687" y="17992"/>
                  <a:pt x="2640740" y="0"/>
                </a:cubicBezTo>
                <a:cubicBezTo>
                  <a:pt x="2784794" y="-17992"/>
                  <a:pt x="3075534" y="-22153"/>
                  <a:pt x="3227489" y="0"/>
                </a:cubicBezTo>
                <a:cubicBezTo>
                  <a:pt x="3379444" y="22153"/>
                  <a:pt x="3699531" y="27771"/>
                  <a:pt x="3917782" y="0"/>
                </a:cubicBezTo>
                <a:cubicBezTo>
                  <a:pt x="4136033" y="-27771"/>
                  <a:pt x="4552769" y="31566"/>
                  <a:pt x="4815162" y="0"/>
                </a:cubicBezTo>
                <a:cubicBezTo>
                  <a:pt x="5077555" y="-31566"/>
                  <a:pt x="5183041" y="-24416"/>
                  <a:pt x="5401911" y="0"/>
                </a:cubicBezTo>
                <a:cubicBezTo>
                  <a:pt x="5620781" y="24416"/>
                  <a:pt x="5809761" y="-20255"/>
                  <a:pt x="6195748" y="0"/>
                </a:cubicBezTo>
                <a:cubicBezTo>
                  <a:pt x="6581735" y="20255"/>
                  <a:pt x="6641209" y="28761"/>
                  <a:pt x="6886041" y="0"/>
                </a:cubicBezTo>
                <a:cubicBezTo>
                  <a:pt x="7130873" y="-28761"/>
                  <a:pt x="7237476" y="18411"/>
                  <a:pt x="7369246" y="0"/>
                </a:cubicBezTo>
                <a:cubicBezTo>
                  <a:pt x="7501017" y="-18411"/>
                  <a:pt x="7851611" y="-38380"/>
                  <a:pt x="8266626" y="0"/>
                </a:cubicBezTo>
                <a:cubicBezTo>
                  <a:pt x="8681641" y="38380"/>
                  <a:pt x="8634985" y="6770"/>
                  <a:pt x="8749831" y="0"/>
                </a:cubicBezTo>
                <a:cubicBezTo>
                  <a:pt x="8864677" y="-6770"/>
                  <a:pt x="9001210" y="-7040"/>
                  <a:pt x="9233036" y="0"/>
                </a:cubicBezTo>
                <a:cubicBezTo>
                  <a:pt x="9464863" y="7040"/>
                  <a:pt x="9883374" y="-5695"/>
                  <a:pt x="10130417" y="0"/>
                </a:cubicBezTo>
                <a:cubicBezTo>
                  <a:pt x="10377460" y="5695"/>
                  <a:pt x="10503109" y="-29319"/>
                  <a:pt x="10751680" y="0"/>
                </a:cubicBezTo>
                <a:cubicBezTo>
                  <a:pt x="10972017" y="-8307"/>
                  <a:pt x="11156668" y="186339"/>
                  <a:pt x="11148969" y="397289"/>
                </a:cubicBezTo>
                <a:cubicBezTo>
                  <a:pt x="11149928" y="552109"/>
                  <a:pt x="11166478" y="801716"/>
                  <a:pt x="11148969" y="942883"/>
                </a:cubicBezTo>
                <a:cubicBezTo>
                  <a:pt x="11131460" y="1084050"/>
                  <a:pt x="11138296" y="1288326"/>
                  <a:pt x="11148969" y="1440803"/>
                </a:cubicBezTo>
                <a:cubicBezTo>
                  <a:pt x="11159642" y="1593280"/>
                  <a:pt x="11164466" y="1783663"/>
                  <a:pt x="11148969" y="1986397"/>
                </a:cubicBezTo>
                <a:cubicBezTo>
                  <a:pt x="11119660" y="2240333"/>
                  <a:pt x="10973705" y="2397510"/>
                  <a:pt x="10751680" y="2383686"/>
                </a:cubicBezTo>
                <a:cubicBezTo>
                  <a:pt x="10365559" y="2368913"/>
                  <a:pt x="10253966" y="2388807"/>
                  <a:pt x="9957843" y="2383686"/>
                </a:cubicBezTo>
                <a:cubicBezTo>
                  <a:pt x="9661720" y="2378565"/>
                  <a:pt x="9680295" y="2360534"/>
                  <a:pt x="9474638" y="2383686"/>
                </a:cubicBezTo>
                <a:cubicBezTo>
                  <a:pt x="9268981" y="2406838"/>
                  <a:pt x="9064614" y="2420953"/>
                  <a:pt x="8680802" y="2383686"/>
                </a:cubicBezTo>
                <a:cubicBezTo>
                  <a:pt x="8296990" y="2346419"/>
                  <a:pt x="8266026" y="2376143"/>
                  <a:pt x="7990509" y="2383686"/>
                </a:cubicBezTo>
                <a:cubicBezTo>
                  <a:pt x="7714992" y="2391229"/>
                  <a:pt x="7636104" y="2407409"/>
                  <a:pt x="7300216" y="2383686"/>
                </a:cubicBezTo>
                <a:cubicBezTo>
                  <a:pt x="6964328" y="2359963"/>
                  <a:pt x="6899020" y="2362620"/>
                  <a:pt x="6713468" y="2383686"/>
                </a:cubicBezTo>
                <a:cubicBezTo>
                  <a:pt x="6527916" y="2404752"/>
                  <a:pt x="6471176" y="2397359"/>
                  <a:pt x="6333807" y="2383686"/>
                </a:cubicBezTo>
                <a:cubicBezTo>
                  <a:pt x="6196438" y="2370013"/>
                  <a:pt x="5990667" y="2405358"/>
                  <a:pt x="5850602" y="2383686"/>
                </a:cubicBezTo>
                <a:cubicBezTo>
                  <a:pt x="5710537" y="2362014"/>
                  <a:pt x="5583047" y="2369319"/>
                  <a:pt x="5470941" y="2383686"/>
                </a:cubicBezTo>
                <a:cubicBezTo>
                  <a:pt x="5358835" y="2398053"/>
                  <a:pt x="5070124" y="2386382"/>
                  <a:pt x="4780648" y="2383686"/>
                </a:cubicBezTo>
                <a:cubicBezTo>
                  <a:pt x="4491172" y="2380990"/>
                  <a:pt x="4142544" y="2392776"/>
                  <a:pt x="3883267" y="2383686"/>
                </a:cubicBezTo>
                <a:cubicBezTo>
                  <a:pt x="3623990" y="2374596"/>
                  <a:pt x="3251318" y="2389781"/>
                  <a:pt x="3089431" y="2383686"/>
                </a:cubicBezTo>
                <a:cubicBezTo>
                  <a:pt x="2927544" y="2377591"/>
                  <a:pt x="2843612" y="2373245"/>
                  <a:pt x="2606226" y="2383686"/>
                </a:cubicBezTo>
                <a:cubicBezTo>
                  <a:pt x="2368841" y="2394127"/>
                  <a:pt x="2290990" y="2363376"/>
                  <a:pt x="2123021" y="2383686"/>
                </a:cubicBezTo>
                <a:cubicBezTo>
                  <a:pt x="1955053" y="2403996"/>
                  <a:pt x="1465136" y="2367125"/>
                  <a:pt x="1225640" y="2383686"/>
                </a:cubicBezTo>
                <a:cubicBezTo>
                  <a:pt x="986144" y="2400247"/>
                  <a:pt x="700774" y="2409187"/>
                  <a:pt x="397289" y="2383686"/>
                </a:cubicBezTo>
                <a:cubicBezTo>
                  <a:pt x="224327" y="2367016"/>
                  <a:pt x="-16544" y="2210606"/>
                  <a:pt x="0" y="1986397"/>
                </a:cubicBezTo>
                <a:cubicBezTo>
                  <a:pt x="-12319" y="1862102"/>
                  <a:pt x="7876" y="1669657"/>
                  <a:pt x="0" y="1504368"/>
                </a:cubicBezTo>
                <a:cubicBezTo>
                  <a:pt x="-7876" y="1339079"/>
                  <a:pt x="-15486" y="1123427"/>
                  <a:pt x="0" y="990556"/>
                </a:cubicBezTo>
                <a:cubicBezTo>
                  <a:pt x="15486" y="857685"/>
                  <a:pt x="13010" y="518899"/>
                  <a:pt x="0" y="397289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359" name="Google Shape;359;p3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66130" y="1229514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360" name="Google Shape;360;p39"/>
          <p:cNvSpPr/>
          <p:nvPr/>
        </p:nvSpPr>
        <p:spPr>
          <a:xfrm>
            <a:off x="605820" y="2695320"/>
            <a:ext cx="11080044" cy="969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깨진 유리 조각은 유리병과 함께 배출한다.</a:t>
            </a:r>
            <a:endParaRPr/>
          </a:p>
        </p:txBody>
      </p:sp>
      <p:pic>
        <p:nvPicPr>
          <p:cNvPr descr="O X Images – Browse 22,209 Stock Photos, Vectors, and Video | Adobe Stock" id="361" name="Google Shape;361;p39"/>
          <p:cNvPicPr preferRelativeResize="0"/>
          <p:nvPr/>
        </p:nvPicPr>
        <p:blipFill rotWithShape="1">
          <a:blip r:embed="rId5">
            <a:alphaModFix/>
          </a:blip>
          <a:srcRect b="26238" l="48211" r="0" t="27175"/>
          <a:stretch/>
        </p:blipFill>
        <p:spPr>
          <a:xfrm>
            <a:off x="5208099" y="4821544"/>
            <a:ext cx="1775801" cy="15974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40"/>
          <p:cNvSpPr/>
          <p:nvPr/>
        </p:nvSpPr>
        <p:spPr>
          <a:xfrm>
            <a:off x="1693038" y="539720"/>
            <a:ext cx="7497242" cy="12387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분리배출 </a:t>
            </a:r>
            <a:r>
              <a:rPr b="0" i="0" lang="ko-KR" sz="7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O/X 퀴즈</a:t>
            </a:r>
            <a:endParaRPr/>
          </a:p>
        </p:txBody>
      </p:sp>
      <p:pic>
        <p:nvPicPr>
          <p:cNvPr descr="Download Free Numbering Icons in PNG &amp; SVG" id="368" name="Google Shape;368;p40"/>
          <p:cNvPicPr preferRelativeResize="0"/>
          <p:nvPr/>
        </p:nvPicPr>
        <p:blipFill rotWithShape="1">
          <a:blip r:embed="rId3">
            <a:alphaModFix/>
          </a:blip>
          <a:srcRect b="1126" l="51194" r="2374" t="48874"/>
          <a:stretch/>
        </p:blipFill>
        <p:spPr>
          <a:xfrm>
            <a:off x="684155" y="529764"/>
            <a:ext cx="1159569" cy="1248701"/>
          </a:xfrm>
          <a:prstGeom prst="rect">
            <a:avLst/>
          </a:prstGeom>
          <a:noFill/>
          <a:ln>
            <a:noFill/>
          </a:ln>
        </p:spPr>
      </p:pic>
      <p:sp>
        <p:nvSpPr>
          <p:cNvPr id="369" name="Google Shape;369;p40"/>
          <p:cNvSpPr/>
          <p:nvPr/>
        </p:nvSpPr>
        <p:spPr>
          <a:xfrm>
            <a:off x="536895" y="2146369"/>
            <a:ext cx="11148969" cy="2383686"/>
          </a:xfrm>
          <a:custGeom>
            <a:rect b="b" l="l" r="r" t="t"/>
            <a:pathLst>
              <a:path extrusionOk="0" h="2383686" w="11148969">
                <a:moveTo>
                  <a:pt x="0" y="397289"/>
                </a:moveTo>
                <a:cubicBezTo>
                  <a:pt x="23802" y="192739"/>
                  <a:pt x="145311" y="26574"/>
                  <a:pt x="397289" y="0"/>
                </a:cubicBezTo>
                <a:cubicBezTo>
                  <a:pt x="633482" y="-8770"/>
                  <a:pt x="648501" y="20061"/>
                  <a:pt x="880494" y="0"/>
                </a:cubicBezTo>
                <a:cubicBezTo>
                  <a:pt x="1112487" y="-20061"/>
                  <a:pt x="1210741" y="10713"/>
                  <a:pt x="1467243" y="0"/>
                </a:cubicBezTo>
                <a:cubicBezTo>
                  <a:pt x="1723745" y="-10713"/>
                  <a:pt x="1986964" y="-25779"/>
                  <a:pt x="2157535" y="0"/>
                </a:cubicBezTo>
                <a:cubicBezTo>
                  <a:pt x="2328106" y="25779"/>
                  <a:pt x="2496687" y="17992"/>
                  <a:pt x="2640740" y="0"/>
                </a:cubicBezTo>
                <a:cubicBezTo>
                  <a:pt x="2784794" y="-17992"/>
                  <a:pt x="3075534" y="-22153"/>
                  <a:pt x="3227489" y="0"/>
                </a:cubicBezTo>
                <a:cubicBezTo>
                  <a:pt x="3379444" y="22153"/>
                  <a:pt x="3699531" y="27771"/>
                  <a:pt x="3917782" y="0"/>
                </a:cubicBezTo>
                <a:cubicBezTo>
                  <a:pt x="4136033" y="-27771"/>
                  <a:pt x="4552769" y="31566"/>
                  <a:pt x="4815162" y="0"/>
                </a:cubicBezTo>
                <a:cubicBezTo>
                  <a:pt x="5077555" y="-31566"/>
                  <a:pt x="5183041" y="-24416"/>
                  <a:pt x="5401911" y="0"/>
                </a:cubicBezTo>
                <a:cubicBezTo>
                  <a:pt x="5620781" y="24416"/>
                  <a:pt x="5809761" y="-20255"/>
                  <a:pt x="6195748" y="0"/>
                </a:cubicBezTo>
                <a:cubicBezTo>
                  <a:pt x="6581735" y="20255"/>
                  <a:pt x="6641209" y="28761"/>
                  <a:pt x="6886041" y="0"/>
                </a:cubicBezTo>
                <a:cubicBezTo>
                  <a:pt x="7130873" y="-28761"/>
                  <a:pt x="7237476" y="18411"/>
                  <a:pt x="7369246" y="0"/>
                </a:cubicBezTo>
                <a:cubicBezTo>
                  <a:pt x="7501017" y="-18411"/>
                  <a:pt x="7851611" y="-38380"/>
                  <a:pt x="8266626" y="0"/>
                </a:cubicBezTo>
                <a:cubicBezTo>
                  <a:pt x="8681641" y="38380"/>
                  <a:pt x="8634985" y="6770"/>
                  <a:pt x="8749831" y="0"/>
                </a:cubicBezTo>
                <a:cubicBezTo>
                  <a:pt x="8864677" y="-6770"/>
                  <a:pt x="9001210" y="-7040"/>
                  <a:pt x="9233036" y="0"/>
                </a:cubicBezTo>
                <a:cubicBezTo>
                  <a:pt x="9464863" y="7040"/>
                  <a:pt x="9883374" y="-5695"/>
                  <a:pt x="10130417" y="0"/>
                </a:cubicBezTo>
                <a:cubicBezTo>
                  <a:pt x="10377460" y="5695"/>
                  <a:pt x="10503109" y="-29319"/>
                  <a:pt x="10751680" y="0"/>
                </a:cubicBezTo>
                <a:cubicBezTo>
                  <a:pt x="10972017" y="-8307"/>
                  <a:pt x="11156668" y="186339"/>
                  <a:pt x="11148969" y="397289"/>
                </a:cubicBezTo>
                <a:cubicBezTo>
                  <a:pt x="11149928" y="552109"/>
                  <a:pt x="11166478" y="801716"/>
                  <a:pt x="11148969" y="942883"/>
                </a:cubicBezTo>
                <a:cubicBezTo>
                  <a:pt x="11131460" y="1084050"/>
                  <a:pt x="11138296" y="1288326"/>
                  <a:pt x="11148969" y="1440803"/>
                </a:cubicBezTo>
                <a:cubicBezTo>
                  <a:pt x="11159642" y="1593280"/>
                  <a:pt x="11164466" y="1783663"/>
                  <a:pt x="11148969" y="1986397"/>
                </a:cubicBezTo>
                <a:cubicBezTo>
                  <a:pt x="11119660" y="2240333"/>
                  <a:pt x="10973705" y="2397510"/>
                  <a:pt x="10751680" y="2383686"/>
                </a:cubicBezTo>
                <a:cubicBezTo>
                  <a:pt x="10365559" y="2368913"/>
                  <a:pt x="10253966" y="2388807"/>
                  <a:pt x="9957843" y="2383686"/>
                </a:cubicBezTo>
                <a:cubicBezTo>
                  <a:pt x="9661720" y="2378565"/>
                  <a:pt x="9680295" y="2360534"/>
                  <a:pt x="9474638" y="2383686"/>
                </a:cubicBezTo>
                <a:cubicBezTo>
                  <a:pt x="9268981" y="2406838"/>
                  <a:pt x="9064614" y="2420953"/>
                  <a:pt x="8680802" y="2383686"/>
                </a:cubicBezTo>
                <a:cubicBezTo>
                  <a:pt x="8296990" y="2346419"/>
                  <a:pt x="8266026" y="2376143"/>
                  <a:pt x="7990509" y="2383686"/>
                </a:cubicBezTo>
                <a:cubicBezTo>
                  <a:pt x="7714992" y="2391229"/>
                  <a:pt x="7636104" y="2407409"/>
                  <a:pt x="7300216" y="2383686"/>
                </a:cubicBezTo>
                <a:cubicBezTo>
                  <a:pt x="6964328" y="2359963"/>
                  <a:pt x="6899020" y="2362620"/>
                  <a:pt x="6713468" y="2383686"/>
                </a:cubicBezTo>
                <a:cubicBezTo>
                  <a:pt x="6527916" y="2404752"/>
                  <a:pt x="6471176" y="2397359"/>
                  <a:pt x="6333807" y="2383686"/>
                </a:cubicBezTo>
                <a:cubicBezTo>
                  <a:pt x="6196438" y="2370013"/>
                  <a:pt x="5990667" y="2405358"/>
                  <a:pt x="5850602" y="2383686"/>
                </a:cubicBezTo>
                <a:cubicBezTo>
                  <a:pt x="5710537" y="2362014"/>
                  <a:pt x="5583047" y="2369319"/>
                  <a:pt x="5470941" y="2383686"/>
                </a:cubicBezTo>
                <a:cubicBezTo>
                  <a:pt x="5358835" y="2398053"/>
                  <a:pt x="5070124" y="2386382"/>
                  <a:pt x="4780648" y="2383686"/>
                </a:cubicBezTo>
                <a:cubicBezTo>
                  <a:pt x="4491172" y="2380990"/>
                  <a:pt x="4142544" y="2392776"/>
                  <a:pt x="3883267" y="2383686"/>
                </a:cubicBezTo>
                <a:cubicBezTo>
                  <a:pt x="3623990" y="2374596"/>
                  <a:pt x="3251318" y="2389781"/>
                  <a:pt x="3089431" y="2383686"/>
                </a:cubicBezTo>
                <a:cubicBezTo>
                  <a:pt x="2927544" y="2377591"/>
                  <a:pt x="2843612" y="2373245"/>
                  <a:pt x="2606226" y="2383686"/>
                </a:cubicBezTo>
                <a:cubicBezTo>
                  <a:pt x="2368841" y="2394127"/>
                  <a:pt x="2290990" y="2363376"/>
                  <a:pt x="2123021" y="2383686"/>
                </a:cubicBezTo>
                <a:cubicBezTo>
                  <a:pt x="1955053" y="2403996"/>
                  <a:pt x="1465136" y="2367125"/>
                  <a:pt x="1225640" y="2383686"/>
                </a:cubicBezTo>
                <a:cubicBezTo>
                  <a:pt x="986144" y="2400247"/>
                  <a:pt x="700774" y="2409187"/>
                  <a:pt x="397289" y="2383686"/>
                </a:cubicBezTo>
                <a:cubicBezTo>
                  <a:pt x="224327" y="2367016"/>
                  <a:pt x="-16544" y="2210606"/>
                  <a:pt x="0" y="1986397"/>
                </a:cubicBezTo>
                <a:cubicBezTo>
                  <a:pt x="-12319" y="1862102"/>
                  <a:pt x="7876" y="1669657"/>
                  <a:pt x="0" y="1504368"/>
                </a:cubicBezTo>
                <a:cubicBezTo>
                  <a:pt x="-7876" y="1339079"/>
                  <a:pt x="-15486" y="1123427"/>
                  <a:pt x="0" y="990556"/>
                </a:cubicBezTo>
                <a:cubicBezTo>
                  <a:pt x="15486" y="857685"/>
                  <a:pt x="13010" y="518899"/>
                  <a:pt x="0" y="397289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370" name="Google Shape;370;p4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66130" y="1229514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371" name="Google Shape;371;p40"/>
          <p:cNvSpPr/>
          <p:nvPr/>
        </p:nvSpPr>
        <p:spPr>
          <a:xfrm>
            <a:off x="605820" y="2695320"/>
            <a:ext cx="11080044" cy="969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비닐봉지는 깨끗하면 비닐류로 분리배출할 수 있다.</a:t>
            </a:r>
            <a:endParaRPr/>
          </a:p>
        </p:txBody>
      </p:sp>
      <p:pic>
        <p:nvPicPr>
          <p:cNvPr descr="O X Images – Browse 22,209 Stock Photos, Vectors, and Video | Adobe Stock" id="372" name="Google Shape;372;p40"/>
          <p:cNvPicPr preferRelativeResize="0"/>
          <p:nvPr/>
        </p:nvPicPr>
        <p:blipFill rotWithShape="1">
          <a:blip r:embed="rId5">
            <a:alphaModFix/>
          </a:blip>
          <a:srcRect b="26238" l="1239" r="46973" t="27175"/>
          <a:stretch/>
        </p:blipFill>
        <p:spPr>
          <a:xfrm>
            <a:off x="5208099" y="4850080"/>
            <a:ext cx="1775801" cy="15974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41"/>
          <p:cNvSpPr/>
          <p:nvPr/>
        </p:nvSpPr>
        <p:spPr>
          <a:xfrm>
            <a:off x="1693038" y="539720"/>
            <a:ext cx="7497242" cy="12387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분리배출 </a:t>
            </a:r>
            <a:r>
              <a:rPr b="0" i="0" lang="ko-KR" sz="7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O/X 퀴즈</a:t>
            </a:r>
            <a:endParaRPr/>
          </a:p>
        </p:txBody>
      </p:sp>
      <p:pic>
        <p:nvPicPr>
          <p:cNvPr descr="Download Free Numbering Icons in PNG &amp; SVG" id="379" name="Google Shape;379;p41"/>
          <p:cNvPicPr preferRelativeResize="0"/>
          <p:nvPr/>
        </p:nvPicPr>
        <p:blipFill rotWithShape="1">
          <a:blip r:embed="rId3">
            <a:alphaModFix/>
          </a:blip>
          <a:srcRect b="1126" l="51194" r="2374" t="48874"/>
          <a:stretch/>
        </p:blipFill>
        <p:spPr>
          <a:xfrm>
            <a:off x="684155" y="529764"/>
            <a:ext cx="1159569" cy="1248701"/>
          </a:xfrm>
          <a:prstGeom prst="rect">
            <a:avLst/>
          </a:prstGeom>
          <a:noFill/>
          <a:ln>
            <a:noFill/>
          </a:ln>
        </p:spPr>
      </p:pic>
      <p:sp>
        <p:nvSpPr>
          <p:cNvPr id="380" name="Google Shape;380;p41"/>
          <p:cNvSpPr/>
          <p:nvPr/>
        </p:nvSpPr>
        <p:spPr>
          <a:xfrm>
            <a:off x="536895" y="2146369"/>
            <a:ext cx="11148969" cy="2383686"/>
          </a:xfrm>
          <a:custGeom>
            <a:rect b="b" l="l" r="r" t="t"/>
            <a:pathLst>
              <a:path extrusionOk="0" h="2383686" w="11148969">
                <a:moveTo>
                  <a:pt x="0" y="397289"/>
                </a:moveTo>
                <a:cubicBezTo>
                  <a:pt x="23802" y="192739"/>
                  <a:pt x="145311" y="26574"/>
                  <a:pt x="397289" y="0"/>
                </a:cubicBezTo>
                <a:cubicBezTo>
                  <a:pt x="633482" y="-8770"/>
                  <a:pt x="648501" y="20061"/>
                  <a:pt x="880494" y="0"/>
                </a:cubicBezTo>
                <a:cubicBezTo>
                  <a:pt x="1112487" y="-20061"/>
                  <a:pt x="1210741" y="10713"/>
                  <a:pt x="1467243" y="0"/>
                </a:cubicBezTo>
                <a:cubicBezTo>
                  <a:pt x="1723745" y="-10713"/>
                  <a:pt x="1986964" y="-25779"/>
                  <a:pt x="2157535" y="0"/>
                </a:cubicBezTo>
                <a:cubicBezTo>
                  <a:pt x="2328106" y="25779"/>
                  <a:pt x="2496687" y="17992"/>
                  <a:pt x="2640740" y="0"/>
                </a:cubicBezTo>
                <a:cubicBezTo>
                  <a:pt x="2784794" y="-17992"/>
                  <a:pt x="3075534" y="-22153"/>
                  <a:pt x="3227489" y="0"/>
                </a:cubicBezTo>
                <a:cubicBezTo>
                  <a:pt x="3379444" y="22153"/>
                  <a:pt x="3699531" y="27771"/>
                  <a:pt x="3917782" y="0"/>
                </a:cubicBezTo>
                <a:cubicBezTo>
                  <a:pt x="4136033" y="-27771"/>
                  <a:pt x="4552769" y="31566"/>
                  <a:pt x="4815162" y="0"/>
                </a:cubicBezTo>
                <a:cubicBezTo>
                  <a:pt x="5077555" y="-31566"/>
                  <a:pt x="5183041" y="-24416"/>
                  <a:pt x="5401911" y="0"/>
                </a:cubicBezTo>
                <a:cubicBezTo>
                  <a:pt x="5620781" y="24416"/>
                  <a:pt x="5809761" y="-20255"/>
                  <a:pt x="6195748" y="0"/>
                </a:cubicBezTo>
                <a:cubicBezTo>
                  <a:pt x="6581735" y="20255"/>
                  <a:pt x="6641209" y="28761"/>
                  <a:pt x="6886041" y="0"/>
                </a:cubicBezTo>
                <a:cubicBezTo>
                  <a:pt x="7130873" y="-28761"/>
                  <a:pt x="7237476" y="18411"/>
                  <a:pt x="7369246" y="0"/>
                </a:cubicBezTo>
                <a:cubicBezTo>
                  <a:pt x="7501017" y="-18411"/>
                  <a:pt x="7851611" y="-38380"/>
                  <a:pt x="8266626" y="0"/>
                </a:cubicBezTo>
                <a:cubicBezTo>
                  <a:pt x="8681641" y="38380"/>
                  <a:pt x="8634985" y="6770"/>
                  <a:pt x="8749831" y="0"/>
                </a:cubicBezTo>
                <a:cubicBezTo>
                  <a:pt x="8864677" y="-6770"/>
                  <a:pt x="9001210" y="-7040"/>
                  <a:pt x="9233036" y="0"/>
                </a:cubicBezTo>
                <a:cubicBezTo>
                  <a:pt x="9464863" y="7040"/>
                  <a:pt x="9883374" y="-5695"/>
                  <a:pt x="10130417" y="0"/>
                </a:cubicBezTo>
                <a:cubicBezTo>
                  <a:pt x="10377460" y="5695"/>
                  <a:pt x="10503109" y="-29319"/>
                  <a:pt x="10751680" y="0"/>
                </a:cubicBezTo>
                <a:cubicBezTo>
                  <a:pt x="10972017" y="-8307"/>
                  <a:pt x="11156668" y="186339"/>
                  <a:pt x="11148969" y="397289"/>
                </a:cubicBezTo>
                <a:cubicBezTo>
                  <a:pt x="11149928" y="552109"/>
                  <a:pt x="11166478" y="801716"/>
                  <a:pt x="11148969" y="942883"/>
                </a:cubicBezTo>
                <a:cubicBezTo>
                  <a:pt x="11131460" y="1084050"/>
                  <a:pt x="11138296" y="1288326"/>
                  <a:pt x="11148969" y="1440803"/>
                </a:cubicBezTo>
                <a:cubicBezTo>
                  <a:pt x="11159642" y="1593280"/>
                  <a:pt x="11164466" y="1783663"/>
                  <a:pt x="11148969" y="1986397"/>
                </a:cubicBezTo>
                <a:cubicBezTo>
                  <a:pt x="11119660" y="2240333"/>
                  <a:pt x="10973705" y="2397510"/>
                  <a:pt x="10751680" y="2383686"/>
                </a:cubicBezTo>
                <a:cubicBezTo>
                  <a:pt x="10365559" y="2368913"/>
                  <a:pt x="10253966" y="2388807"/>
                  <a:pt x="9957843" y="2383686"/>
                </a:cubicBezTo>
                <a:cubicBezTo>
                  <a:pt x="9661720" y="2378565"/>
                  <a:pt x="9680295" y="2360534"/>
                  <a:pt x="9474638" y="2383686"/>
                </a:cubicBezTo>
                <a:cubicBezTo>
                  <a:pt x="9268981" y="2406838"/>
                  <a:pt x="9064614" y="2420953"/>
                  <a:pt x="8680802" y="2383686"/>
                </a:cubicBezTo>
                <a:cubicBezTo>
                  <a:pt x="8296990" y="2346419"/>
                  <a:pt x="8266026" y="2376143"/>
                  <a:pt x="7990509" y="2383686"/>
                </a:cubicBezTo>
                <a:cubicBezTo>
                  <a:pt x="7714992" y="2391229"/>
                  <a:pt x="7636104" y="2407409"/>
                  <a:pt x="7300216" y="2383686"/>
                </a:cubicBezTo>
                <a:cubicBezTo>
                  <a:pt x="6964328" y="2359963"/>
                  <a:pt x="6899020" y="2362620"/>
                  <a:pt x="6713468" y="2383686"/>
                </a:cubicBezTo>
                <a:cubicBezTo>
                  <a:pt x="6527916" y="2404752"/>
                  <a:pt x="6471176" y="2397359"/>
                  <a:pt x="6333807" y="2383686"/>
                </a:cubicBezTo>
                <a:cubicBezTo>
                  <a:pt x="6196438" y="2370013"/>
                  <a:pt x="5990667" y="2405358"/>
                  <a:pt x="5850602" y="2383686"/>
                </a:cubicBezTo>
                <a:cubicBezTo>
                  <a:pt x="5710537" y="2362014"/>
                  <a:pt x="5583047" y="2369319"/>
                  <a:pt x="5470941" y="2383686"/>
                </a:cubicBezTo>
                <a:cubicBezTo>
                  <a:pt x="5358835" y="2398053"/>
                  <a:pt x="5070124" y="2386382"/>
                  <a:pt x="4780648" y="2383686"/>
                </a:cubicBezTo>
                <a:cubicBezTo>
                  <a:pt x="4491172" y="2380990"/>
                  <a:pt x="4142544" y="2392776"/>
                  <a:pt x="3883267" y="2383686"/>
                </a:cubicBezTo>
                <a:cubicBezTo>
                  <a:pt x="3623990" y="2374596"/>
                  <a:pt x="3251318" y="2389781"/>
                  <a:pt x="3089431" y="2383686"/>
                </a:cubicBezTo>
                <a:cubicBezTo>
                  <a:pt x="2927544" y="2377591"/>
                  <a:pt x="2843612" y="2373245"/>
                  <a:pt x="2606226" y="2383686"/>
                </a:cubicBezTo>
                <a:cubicBezTo>
                  <a:pt x="2368841" y="2394127"/>
                  <a:pt x="2290990" y="2363376"/>
                  <a:pt x="2123021" y="2383686"/>
                </a:cubicBezTo>
                <a:cubicBezTo>
                  <a:pt x="1955053" y="2403996"/>
                  <a:pt x="1465136" y="2367125"/>
                  <a:pt x="1225640" y="2383686"/>
                </a:cubicBezTo>
                <a:cubicBezTo>
                  <a:pt x="986144" y="2400247"/>
                  <a:pt x="700774" y="2409187"/>
                  <a:pt x="397289" y="2383686"/>
                </a:cubicBezTo>
                <a:cubicBezTo>
                  <a:pt x="224327" y="2367016"/>
                  <a:pt x="-16544" y="2210606"/>
                  <a:pt x="0" y="1986397"/>
                </a:cubicBezTo>
                <a:cubicBezTo>
                  <a:pt x="-12319" y="1862102"/>
                  <a:pt x="7876" y="1669657"/>
                  <a:pt x="0" y="1504368"/>
                </a:cubicBezTo>
                <a:cubicBezTo>
                  <a:pt x="-7876" y="1339079"/>
                  <a:pt x="-15486" y="1123427"/>
                  <a:pt x="0" y="990556"/>
                </a:cubicBezTo>
                <a:cubicBezTo>
                  <a:pt x="15486" y="857685"/>
                  <a:pt x="13010" y="518899"/>
                  <a:pt x="0" y="397289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381" name="Google Shape;381;p4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66130" y="1229514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382" name="Google Shape;382;p41"/>
          <p:cNvSpPr/>
          <p:nvPr/>
        </p:nvSpPr>
        <p:spPr>
          <a:xfrm>
            <a:off x="605820" y="2695320"/>
            <a:ext cx="11080044" cy="969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영수증은 종이지만 일반쓰레기로 분류된다.</a:t>
            </a:r>
            <a:endParaRPr/>
          </a:p>
        </p:txBody>
      </p:sp>
      <p:pic>
        <p:nvPicPr>
          <p:cNvPr descr="O X Images – Browse 22,209 Stock Photos, Vectors, and Video | Adobe Stock" id="383" name="Google Shape;383;p41"/>
          <p:cNvPicPr preferRelativeResize="0"/>
          <p:nvPr/>
        </p:nvPicPr>
        <p:blipFill rotWithShape="1">
          <a:blip r:embed="rId5">
            <a:alphaModFix/>
          </a:blip>
          <a:srcRect b="26238" l="1239" r="46973" t="27175"/>
          <a:stretch/>
        </p:blipFill>
        <p:spPr>
          <a:xfrm>
            <a:off x="5208099" y="4850080"/>
            <a:ext cx="1775801" cy="15974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42"/>
          <p:cNvSpPr/>
          <p:nvPr/>
        </p:nvSpPr>
        <p:spPr>
          <a:xfrm>
            <a:off x="1693038" y="539720"/>
            <a:ext cx="7497242" cy="12387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분리배출 </a:t>
            </a:r>
            <a:r>
              <a:rPr b="0" i="0" lang="ko-KR" sz="7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O/X 퀴즈</a:t>
            </a:r>
            <a:endParaRPr/>
          </a:p>
        </p:txBody>
      </p:sp>
      <p:pic>
        <p:nvPicPr>
          <p:cNvPr descr="Download Free Numbering Icons in PNG &amp; SVG" id="390" name="Google Shape;390;p42"/>
          <p:cNvPicPr preferRelativeResize="0"/>
          <p:nvPr/>
        </p:nvPicPr>
        <p:blipFill rotWithShape="1">
          <a:blip r:embed="rId3">
            <a:alphaModFix/>
          </a:blip>
          <a:srcRect b="1126" l="51194" r="2374" t="48874"/>
          <a:stretch/>
        </p:blipFill>
        <p:spPr>
          <a:xfrm>
            <a:off x="684155" y="529764"/>
            <a:ext cx="1159569" cy="1248701"/>
          </a:xfrm>
          <a:prstGeom prst="rect">
            <a:avLst/>
          </a:prstGeom>
          <a:noFill/>
          <a:ln>
            <a:noFill/>
          </a:ln>
        </p:spPr>
      </p:pic>
      <p:sp>
        <p:nvSpPr>
          <p:cNvPr id="391" name="Google Shape;391;p42"/>
          <p:cNvSpPr/>
          <p:nvPr/>
        </p:nvSpPr>
        <p:spPr>
          <a:xfrm>
            <a:off x="536895" y="2146369"/>
            <a:ext cx="11148969" cy="2383686"/>
          </a:xfrm>
          <a:custGeom>
            <a:rect b="b" l="l" r="r" t="t"/>
            <a:pathLst>
              <a:path extrusionOk="0" h="2383686" w="11148969">
                <a:moveTo>
                  <a:pt x="0" y="397289"/>
                </a:moveTo>
                <a:cubicBezTo>
                  <a:pt x="23802" y="192739"/>
                  <a:pt x="145311" y="26574"/>
                  <a:pt x="397289" y="0"/>
                </a:cubicBezTo>
                <a:cubicBezTo>
                  <a:pt x="633482" y="-8770"/>
                  <a:pt x="648501" y="20061"/>
                  <a:pt x="880494" y="0"/>
                </a:cubicBezTo>
                <a:cubicBezTo>
                  <a:pt x="1112487" y="-20061"/>
                  <a:pt x="1210741" y="10713"/>
                  <a:pt x="1467243" y="0"/>
                </a:cubicBezTo>
                <a:cubicBezTo>
                  <a:pt x="1723745" y="-10713"/>
                  <a:pt x="1986964" y="-25779"/>
                  <a:pt x="2157535" y="0"/>
                </a:cubicBezTo>
                <a:cubicBezTo>
                  <a:pt x="2328106" y="25779"/>
                  <a:pt x="2496687" y="17992"/>
                  <a:pt x="2640740" y="0"/>
                </a:cubicBezTo>
                <a:cubicBezTo>
                  <a:pt x="2784794" y="-17992"/>
                  <a:pt x="3075534" y="-22153"/>
                  <a:pt x="3227489" y="0"/>
                </a:cubicBezTo>
                <a:cubicBezTo>
                  <a:pt x="3379444" y="22153"/>
                  <a:pt x="3699531" y="27771"/>
                  <a:pt x="3917782" y="0"/>
                </a:cubicBezTo>
                <a:cubicBezTo>
                  <a:pt x="4136033" y="-27771"/>
                  <a:pt x="4552769" y="31566"/>
                  <a:pt x="4815162" y="0"/>
                </a:cubicBezTo>
                <a:cubicBezTo>
                  <a:pt x="5077555" y="-31566"/>
                  <a:pt x="5183041" y="-24416"/>
                  <a:pt x="5401911" y="0"/>
                </a:cubicBezTo>
                <a:cubicBezTo>
                  <a:pt x="5620781" y="24416"/>
                  <a:pt x="5809761" y="-20255"/>
                  <a:pt x="6195748" y="0"/>
                </a:cubicBezTo>
                <a:cubicBezTo>
                  <a:pt x="6581735" y="20255"/>
                  <a:pt x="6641209" y="28761"/>
                  <a:pt x="6886041" y="0"/>
                </a:cubicBezTo>
                <a:cubicBezTo>
                  <a:pt x="7130873" y="-28761"/>
                  <a:pt x="7237476" y="18411"/>
                  <a:pt x="7369246" y="0"/>
                </a:cubicBezTo>
                <a:cubicBezTo>
                  <a:pt x="7501017" y="-18411"/>
                  <a:pt x="7851611" y="-38380"/>
                  <a:pt x="8266626" y="0"/>
                </a:cubicBezTo>
                <a:cubicBezTo>
                  <a:pt x="8681641" y="38380"/>
                  <a:pt x="8634985" y="6770"/>
                  <a:pt x="8749831" y="0"/>
                </a:cubicBezTo>
                <a:cubicBezTo>
                  <a:pt x="8864677" y="-6770"/>
                  <a:pt x="9001210" y="-7040"/>
                  <a:pt x="9233036" y="0"/>
                </a:cubicBezTo>
                <a:cubicBezTo>
                  <a:pt x="9464863" y="7040"/>
                  <a:pt x="9883374" y="-5695"/>
                  <a:pt x="10130417" y="0"/>
                </a:cubicBezTo>
                <a:cubicBezTo>
                  <a:pt x="10377460" y="5695"/>
                  <a:pt x="10503109" y="-29319"/>
                  <a:pt x="10751680" y="0"/>
                </a:cubicBezTo>
                <a:cubicBezTo>
                  <a:pt x="10972017" y="-8307"/>
                  <a:pt x="11156668" y="186339"/>
                  <a:pt x="11148969" y="397289"/>
                </a:cubicBezTo>
                <a:cubicBezTo>
                  <a:pt x="11149928" y="552109"/>
                  <a:pt x="11166478" y="801716"/>
                  <a:pt x="11148969" y="942883"/>
                </a:cubicBezTo>
                <a:cubicBezTo>
                  <a:pt x="11131460" y="1084050"/>
                  <a:pt x="11138296" y="1288326"/>
                  <a:pt x="11148969" y="1440803"/>
                </a:cubicBezTo>
                <a:cubicBezTo>
                  <a:pt x="11159642" y="1593280"/>
                  <a:pt x="11164466" y="1783663"/>
                  <a:pt x="11148969" y="1986397"/>
                </a:cubicBezTo>
                <a:cubicBezTo>
                  <a:pt x="11119660" y="2240333"/>
                  <a:pt x="10973705" y="2397510"/>
                  <a:pt x="10751680" y="2383686"/>
                </a:cubicBezTo>
                <a:cubicBezTo>
                  <a:pt x="10365559" y="2368913"/>
                  <a:pt x="10253966" y="2388807"/>
                  <a:pt x="9957843" y="2383686"/>
                </a:cubicBezTo>
                <a:cubicBezTo>
                  <a:pt x="9661720" y="2378565"/>
                  <a:pt x="9680295" y="2360534"/>
                  <a:pt x="9474638" y="2383686"/>
                </a:cubicBezTo>
                <a:cubicBezTo>
                  <a:pt x="9268981" y="2406838"/>
                  <a:pt x="9064614" y="2420953"/>
                  <a:pt x="8680802" y="2383686"/>
                </a:cubicBezTo>
                <a:cubicBezTo>
                  <a:pt x="8296990" y="2346419"/>
                  <a:pt x="8266026" y="2376143"/>
                  <a:pt x="7990509" y="2383686"/>
                </a:cubicBezTo>
                <a:cubicBezTo>
                  <a:pt x="7714992" y="2391229"/>
                  <a:pt x="7636104" y="2407409"/>
                  <a:pt x="7300216" y="2383686"/>
                </a:cubicBezTo>
                <a:cubicBezTo>
                  <a:pt x="6964328" y="2359963"/>
                  <a:pt x="6899020" y="2362620"/>
                  <a:pt x="6713468" y="2383686"/>
                </a:cubicBezTo>
                <a:cubicBezTo>
                  <a:pt x="6527916" y="2404752"/>
                  <a:pt x="6471176" y="2397359"/>
                  <a:pt x="6333807" y="2383686"/>
                </a:cubicBezTo>
                <a:cubicBezTo>
                  <a:pt x="6196438" y="2370013"/>
                  <a:pt x="5990667" y="2405358"/>
                  <a:pt x="5850602" y="2383686"/>
                </a:cubicBezTo>
                <a:cubicBezTo>
                  <a:pt x="5710537" y="2362014"/>
                  <a:pt x="5583047" y="2369319"/>
                  <a:pt x="5470941" y="2383686"/>
                </a:cubicBezTo>
                <a:cubicBezTo>
                  <a:pt x="5358835" y="2398053"/>
                  <a:pt x="5070124" y="2386382"/>
                  <a:pt x="4780648" y="2383686"/>
                </a:cubicBezTo>
                <a:cubicBezTo>
                  <a:pt x="4491172" y="2380990"/>
                  <a:pt x="4142544" y="2392776"/>
                  <a:pt x="3883267" y="2383686"/>
                </a:cubicBezTo>
                <a:cubicBezTo>
                  <a:pt x="3623990" y="2374596"/>
                  <a:pt x="3251318" y="2389781"/>
                  <a:pt x="3089431" y="2383686"/>
                </a:cubicBezTo>
                <a:cubicBezTo>
                  <a:pt x="2927544" y="2377591"/>
                  <a:pt x="2843612" y="2373245"/>
                  <a:pt x="2606226" y="2383686"/>
                </a:cubicBezTo>
                <a:cubicBezTo>
                  <a:pt x="2368841" y="2394127"/>
                  <a:pt x="2290990" y="2363376"/>
                  <a:pt x="2123021" y="2383686"/>
                </a:cubicBezTo>
                <a:cubicBezTo>
                  <a:pt x="1955053" y="2403996"/>
                  <a:pt x="1465136" y="2367125"/>
                  <a:pt x="1225640" y="2383686"/>
                </a:cubicBezTo>
                <a:cubicBezTo>
                  <a:pt x="986144" y="2400247"/>
                  <a:pt x="700774" y="2409187"/>
                  <a:pt x="397289" y="2383686"/>
                </a:cubicBezTo>
                <a:cubicBezTo>
                  <a:pt x="224327" y="2367016"/>
                  <a:pt x="-16544" y="2210606"/>
                  <a:pt x="0" y="1986397"/>
                </a:cubicBezTo>
                <a:cubicBezTo>
                  <a:pt x="-12319" y="1862102"/>
                  <a:pt x="7876" y="1669657"/>
                  <a:pt x="0" y="1504368"/>
                </a:cubicBezTo>
                <a:cubicBezTo>
                  <a:pt x="-7876" y="1339079"/>
                  <a:pt x="-15486" y="1123427"/>
                  <a:pt x="0" y="990556"/>
                </a:cubicBezTo>
                <a:cubicBezTo>
                  <a:pt x="15486" y="857685"/>
                  <a:pt x="13010" y="518899"/>
                  <a:pt x="0" y="397289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392" name="Google Shape;392;p4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66130" y="1229514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393" name="Google Shape;393;p42"/>
          <p:cNvSpPr/>
          <p:nvPr/>
        </p:nvSpPr>
        <p:spPr>
          <a:xfrm>
            <a:off x="605820" y="2695320"/>
            <a:ext cx="11080044" cy="969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플라스틱 뚜껑은 병과 함께 버려도 된다.</a:t>
            </a:r>
            <a:endParaRPr/>
          </a:p>
        </p:txBody>
      </p:sp>
      <p:pic>
        <p:nvPicPr>
          <p:cNvPr descr="O X Images – Browse 22,209 Stock Photos, Vectors, and Video | Adobe Stock" id="394" name="Google Shape;394;p42"/>
          <p:cNvPicPr preferRelativeResize="0"/>
          <p:nvPr/>
        </p:nvPicPr>
        <p:blipFill rotWithShape="1">
          <a:blip r:embed="rId5">
            <a:alphaModFix/>
          </a:blip>
          <a:srcRect b="26238" l="48211" r="0" t="27175"/>
          <a:stretch/>
        </p:blipFill>
        <p:spPr>
          <a:xfrm>
            <a:off x="5208099" y="4821544"/>
            <a:ext cx="1775801" cy="15974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43"/>
          <p:cNvSpPr/>
          <p:nvPr/>
        </p:nvSpPr>
        <p:spPr>
          <a:xfrm>
            <a:off x="1693038" y="539720"/>
            <a:ext cx="7497242" cy="12387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분리배출 </a:t>
            </a:r>
            <a:r>
              <a:rPr b="0" i="0" lang="ko-KR" sz="7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O/X 퀴즈</a:t>
            </a:r>
            <a:endParaRPr/>
          </a:p>
        </p:txBody>
      </p:sp>
      <p:pic>
        <p:nvPicPr>
          <p:cNvPr descr="Download Free Numbering Icons in PNG &amp; SVG" id="401" name="Google Shape;401;p43"/>
          <p:cNvPicPr preferRelativeResize="0"/>
          <p:nvPr/>
        </p:nvPicPr>
        <p:blipFill rotWithShape="1">
          <a:blip r:embed="rId3">
            <a:alphaModFix/>
          </a:blip>
          <a:srcRect b="1126" l="51194" r="2374" t="48874"/>
          <a:stretch/>
        </p:blipFill>
        <p:spPr>
          <a:xfrm>
            <a:off x="684155" y="529764"/>
            <a:ext cx="1159569" cy="1248701"/>
          </a:xfrm>
          <a:prstGeom prst="rect">
            <a:avLst/>
          </a:prstGeom>
          <a:noFill/>
          <a:ln>
            <a:noFill/>
          </a:ln>
        </p:spPr>
      </p:pic>
      <p:sp>
        <p:nvSpPr>
          <p:cNvPr id="402" name="Google Shape;402;p43"/>
          <p:cNvSpPr/>
          <p:nvPr/>
        </p:nvSpPr>
        <p:spPr>
          <a:xfrm>
            <a:off x="536895" y="2146369"/>
            <a:ext cx="11148969" cy="2383686"/>
          </a:xfrm>
          <a:custGeom>
            <a:rect b="b" l="l" r="r" t="t"/>
            <a:pathLst>
              <a:path extrusionOk="0" h="2383686" w="11148969">
                <a:moveTo>
                  <a:pt x="0" y="397289"/>
                </a:moveTo>
                <a:cubicBezTo>
                  <a:pt x="23802" y="192739"/>
                  <a:pt x="145311" y="26574"/>
                  <a:pt x="397289" y="0"/>
                </a:cubicBezTo>
                <a:cubicBezTo>
                  <a:pt x="633482" y="-8770"/>
                  <a:pt x="648501" y="20061"/>
                  <a:pt x="880494" y="0"/>
                </a:cubicBezTo>
                <a:cubicBezTo>
                  <a:pt x="1112487" y="-20061"/>
                  <a:pt x="1210741" y="10713"/>
                  <a:pt x="1467243" y="0"/>
                </a:cubicBezTo>
                <a:cubicBezTo>
                  <a:pt x="1723745" y="-10713"/>
                  <a:pt x="1986964" y="-25779"/>
                  <a:pt x="2157535" y="0"/>
                </a:cubicBezTo>
                <a:cubicBezTo>
                  <a:pt x="2328106" y="25779"/>
                  <a:pt x="2496687" y="17992"/>
                  <a:pt x="2640740" y="0"/>
                </a:cubicBezTo>
                <a:cubicBezTo>
                  <a:pt x="2784794" y="-17992"/>
                  <a:pt x="3075534" y="-22153"/>
                  <a:pt x="3227489" y="0"/>
                </a:cubicBezTo>
                <a:cubicBezTo>
                  <a:pt x="3379444" y="22153"/>
                  <a:pt x="3699531" y="27771"/>
                  <a:pt x="3917782" y="0"/>
                </a:cubicBezTo>
                <a:cubicBezTo>
                  <a:pt x="4136033" y="-27771"/>
                  <a:pt x="4552769" y="31566"/>
                  <a:pt x="4815162" y="0"/>
                </a:cubicBezTo>
                <a:cubicBezTo>
                  <a:pt x="5077555" y="-31566"/>
                  <a:pt x="5183041" y="-24416"/>
                  <a:pt x="5401911" y="0"/>
                </a:cubicBezTo>
                <a:cubicBezTo>
                  <a:pt x="5620781" y="24416"/>
                  <a:pt x="5809761" y="-20255"/>
                  <a:pt x="6195748" y="0"/>
                </a:cubicBezTo>
                <a:cubicBezTo>
                  <a:pt x="6581735" y="20255"/>
                  <a:pt x="6641209" y="28761"/>
                  <a:pt x="6886041" y="0"/>
                </a:cubicBezTo>
                <a:cubicBezTo>
                  <a:pt x="7130873" y="-28761"/>
                  <a:pt x="7237476" y="18411"/>
                  <a:pt x="7369246" y="0"/>
                </a:cubicBezTo>
                <a:cubicBezTo>
                  <a:pt x="7501017" y="-18411"/>
                  <a:pt x="7851611" y="-38380"/>
                  <a:pt x="8266626" y="0"/>
                </a:cubicBezTo>
                <a:cubicBezTo>
                  <a:pt x="8681641" y="38380"/>
                  <a:pt x="8634985" y="6770"/>
                  <a:pt x="8749831" y="0"/>
                </a:cubicBezTo>
                <a:cubicBezTo>
                  <a:pt x="8864677" y="-6770"/>
                  <a:pt x="9001210" y="-7040"/>
                  <a:pt x="9233036" y="0"/>
                </a:cubicBezTo>
                <a:cubicBezTo>
                  <a:pt x="9464863" y="7040"/>
                  <a:pt x="9883374" y="-5695"/>
                  <a:pt x="10130417" y="0"/>
                </a:cubicBezTo>
                <a:cubicBezTo>
                  <a:pt x="10377460" y="5695"/>
                  <a:pt x="10503109" y="-29319"/>
                  <a:pt x="10751680" y="0"/>
                </a:cubicBezTo>
                <a:cubicBezTo>
                  <a:pt x="10972017" y="-8307"/>
                  <a:pt x="11156668" y="186339"/>
                  <a:pt x="11148969" y="397289"/>
                </a:cubicBezTo>
                <a:cubicBezTo>
                  <a:pt x="11149928" y="552109"/>
                  <a:pt x="11166478" y="801716"/>
                  <a:pt x="11148969" y="942883"/>
                </a:cubicBezTo>
                <a:cubicBezTo>
                  <a:pt x="11131460" y="1084050"/>
                  <a:pt x="11138296" y="1288326"/>
                  <a:pt x="11148969" y="1440803"/>
                </a:cubicBezTo>
                <a:cubicBezTo>
                  <a:pt x="11159642" y="1593280"/>
                  <a:pt x="11164466" y="1783663"/>
                  <a:pt x="11148969" y="1986397"/>
                </a:cubicBezTo>
                <a:cubicBezTo>
                  <a:pt x="11119660" y="2240333"/>
                  <a:pt x="10973705" y="2397510"/>
                  <a:pt x="10751680" y="2383686"/>
                </a:cubicBezTo>
                <a:cubicBezTo>
                  <a:pt x="10365559" y="2368913"/>
                  <a:pt x="10253966" y="2388807"/>
                  <a:pt x="9957843" y="2383686"/>
                </a:cubicBezTo>
                <a:cubicBezTo>
                  <a:pt x="9661720" y="2378565"/>
                  <a:pt x="9680295" y="2360534"/>
                  <a:pt x="9474638" y="2383686"/>
                </a:cubicBezTo>
                <a:cubicBezTo>
                  <a:pt x="9268981" y="2406838"/>
                  <a:pt x="9064614" y="2420953"/>
                  <a:pt x="8680802" y="2383686"/>
                </a:cubicBezTo>
                <a:cubicBezTo>
                  <a:pt x="8296990" y="2346419"/>
                  <a:pt x="8266026" y="2376143"/>
                  <a:pt x="7990509" y="2383686"/>
                </a:cubicBezTo>
                <a:cubicBezTo>
                  <a:pt x="7714992" y="2391229"/>
                  <a:pt x="7636104" y="2407409"/>
                  <a:pt x="7300216" y="2383686"/>
                </a:cubicBezTo>
                <a:cubicBezTo>
                  <a:pt x="6964328" y="2359963"/>
                  <a:pt x="6899020" y="2362620"/>
                  <a:pt x="6713468" y="2383686"/>
                </a:cubicBezTo>
                <a:cubicBezTo>
                  <a:pt x="6527916" y="2404752"/>
                  <a:pt x="6471176" y="2397359"/>
                  <a:pt x="6333807" y="2383686"/>
                </a:cubicBezTo>
                <a:cubicBezTo>
                  <a:pt x="6196438" y="2370013"/>
                  <a:pt x="5990667" y="2405358"/>
                  <a:pt x="5850602" y="2383686"/>
                </a:cubicBezTo>
                <a:cubicBezTo>
                  <a:pt x="5710537" y="2362014"/>
                  <a:pt x="5583047" y="2369319"/>
                  <a:pt x="5470941" y="2383686"/>
                </a:cubicBezTo>
                <a:cubicBezTo>
                  <a:pt x="5358835" y="2398053"/>
                  <a:pt x="5070124" y="2386382"/>
                  <a:pt x="4780648" y="2383686"/>
                </a:cubicBezTo>
                <a:cubicBezTo>
                  <a:pt x="4491172" y="2380990"/>
                  <a:pt x="4142544" y="2392776"/>
                  <a:pt x="3883267" y="2383686"/>
                </a:cubicBezTo>
                <a:cubicBezTo>
                  <a:pt x="3623990" y="2374596"/>
                  <a:pt x="3251318" y="2389781"/>
                  <a:pt x="3089431" y="2383686"/>
                </a:cubicBezTo>
                <a:cubicBezTo>
                  <a:pt x="2927544" y="2377591"/>
                  <a:pt x="2843612" y="2373245"/>
                  <a:pt x="2606226" y="2383686"/>
                </a:cubicBezTo>
                <a:cubicBezTo>
                  <a:pt x="2368841" y="2394127"/>
                  <a:pt x="2290990" y="2363376"/>
                  <a:pt x="2123021" y="2383686"/>
                </a:cubicBezTo>
                <a:cubicBezTo>
                  <a:pt x="1955053" y="2403996"/>
                  <a:pt x="1465136" y="2367125"/>
                  <a:pt x="1225640" y="2383686"/>
                </a:cubicBezTo>
                <a:cubicBezTo>
                  <a:pt x="986144" y="2400247"/>
                  <a:pt x="700774" y="2409187"/>
                  <a:pt x="397289" y="2383686"/>
                </a:cubicBezTo>
                <a:cubicBezTo>
                  <a:pt x="224327" y="2367016"/>
                  <a:pt x="-16544" y="2210606"/>
                  <a:pt x="0" y="1986397"/>
                </a:cubicBezTo>
                <a:cubicBezTo>
                  <a:pt x="-12319" y="1862102"/>
                  <a:pt x="7876" y="1669657"/>
                  <a:pt x="0" y="1504368"/>
                </a:cubicBezTo>
                <a:cubicBezTo>
                  <a:pt x="-7876" y="1339079"/>
                  <a:pt x="-15486" y="1123427"/>
                  <a:pt x="0" y="990556"/>
                </a:cubicBezTo>
                <a:cubicBezTo>
                  <a:pt x="15486" y="857685"/>
                  <a:pt x="13010" y="518899"/>
                  <a:pt x="0" y="397289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403" name="Google Shape;403;p4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66130" y="1229514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404" name="Google Shape;404;p43"/>
          <p:cNvSpPr/>
          <p:nvPr/>
        </p:nvSpPr>
        <p:spPr>
          <a:xfrm>
            <a:off x="605820" y="2420844"/>
            <a:ext cx="11080044" cy="1834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테이프가 붙은 택배 박스는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테이프를 떼어내고 배출해야 한다.</a:t>
            </a:r>
            <a:endParaRPr/>
          </a:p>
        </p:txBody>
      </p:sp>
      <p:pic>
        <p:nvPicPr>
          <p:cNvPr descr="O X Images – Browse 22,209 Stock Photos, Vectors, and Video | Adobe Stock" id="405" name="Google Shape;405;p43"/>
          <p:cNvPicPr preferRelativeResize="0"/>
          <p:nvPr/>
        </p:nvPicPr>
        <p:blipFill rotWithShape="1">
          <a:blip r:embed="rId5">
            <a:alphaModFix/>
          </a:blip>
          <a:srcRect b="26238" l="1239" r="46973" t="27175"/>
          <a:stretch/>
        </p:blipFill>
        <p:spPr>
          <a:xfrm>
            <a:off x="5208099" y="4850080"/>
            <a:ext cx="1775801" cy="15974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44"/>
          <p:cNvSpPr/>
          <p:nvPr/>
        </p:nvSpPr>
        <p:spPr>
          <a:xfrm>
            <a:off x="1693038" y="539720"/>
            <a:ext cx="7497242" cy="12387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분리배출 </a:t>
            </a:r>
            <a:r>
              <a:rPr b="0" i="0" lang="ko-KR" sz="7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O/X 퀴즈</a:t>
            </a:r>
            <a:endParaRPr/>
          </a:p>
        </p:txBody>
      </p:sp>
      <p:pic>
        <p:nvPicPr>
          <p:cNvPr descr="Download Free Numbering Icons in PNG &amp; SVG" id="412" name="Google Shape;412;p44"/>
          <p:cNvPicPr preferRelativeResize="0"/>
          <p:nvPr/>
        </p:nvPicPr>
        <p:blipFill rotWithShape="1">
          <a:blip r:embed="rId3">
            <a:alphaModFix/>
          </a:blip>
          <a:srcRect b="1126" l="51194" r="2374" t="48874"/>
          <a:stretch/>
        </p:blipFill>
        <p:spPr>
          <a:xfrm>
            <a:off x="684155" y="529764"/>
            <a:ext cx="1159569" cy="1248701"/>
          </a:xfrm>
          <a:prstGeom prst="rect">
            <a:avLst/>
          </a:prstGeom>
          <a:noFill/>
          <a:ln>
            <a:noFill/>
          </a:ln>
        </p:spPr>
      </p:pic>
      <p:sp>
        <p:nvSpPr>
          <p:cNvPr id="413" name="Google Shape;413;p44"/>
          <p:cNvSpPr/>
          <p:nvPr/>
        </p:nvSpPr>
        <p:spPr>
          <a:xfrm>
            <a:off x="536895" y="2146369"/>
            <a:ext cx="11148969" cy="2383686"/>
          </a:xfrm>
          <a:custGeom>
            <a:rect b="b" l="l" r="r" t="t"/>
            <a:pathLst>
              <a:path extrusionOk="0" h="2383686" w="11148969">
                <a:moveTo>
                  <a:pt x="0" y="397289"/>
                </a:moveTo>
                <a:cubicBezTo>
                  <a:pt x="23802" y="192739"/>
                  <a:pt x="145311" y="26574"/>
                  <a:pt x="397289" y="0"/>
                </a:cubicBezTo>
                <a:cubicBezTo>
                  <a:pt x="633482" y="-8770"/>
                  <a:pt x="648501" y="20061"/>
                  <a:pt x="880494" y="0"/>
                </a:cubicBezTo>
                <a:cubicBezTo>
                  <a:pt x="1112487" y="-20061"/>
                  <a:pt x="1210741" y="10713"/>
                  <a:pt x="1467243" y="0"/>
                </a:cubicBezTo>
                <a:cubicBezTo>
                  <a:pt x="1723745" y="-10713"/>
                  <a:pt x="1986964" y="-25779"/>
                  <a:pt x="2157535" y="0"/>
                </a:cubicBezTo>
                <a:cubicBezTo>
                  <a:pt x="2328106" y="25779"/>
                  <a:pt x="2496687" y="17992"/>
                  <a:pt x="2640740" y="0"/>
                </a:cubicBezTo>
                <a:cubicBezTo>
                  <a:pt x="2784794" y="-17992"/>
                  <a:pt x="3075534" y="-22153"/>
                  <a:pt x="3227489" y="0"/>
                </a:cubicBezTo>
                <a:cubicBezTo>
                  <a:pt x="3379444" y="22153"/>
                  <a:pt x="3699531" y="27771"/>
                  <a:pt x="3917782" y="0"/>
                </a:cubicBezTo>
                <a:cubicBezTo>
                  <a:pt x="4136033" y="-27771"/>
                  <a:pt x="4552769" y="31566"/>
                  <a:pt x="4815162" y="0"/>
                </a:cubicBezTo>
                <a:cubicBezTo>
                  <a:pt x="5077555" y="-31566"/>
                  <a:pt x="5183041" y="-24416"/>
                  <a:pt x="5401911" y="0"/>
                </a:cubicBezTo>
                <a:cubicBezTo>
                  <a:pt x="5620781" y="24416"/>
                  <a:pt x="5809761" y="-20255"/>
                  <a:pt x="6195748" y="0"/>
                </a:cubicBezTo>
                <a:cubicBezTo>
                  <a:pt x="6581735" y="20255"/>
                  <a:pt x="6641209" y="28761"/>
                  <a:pt x="6886041" y="0"/>
                </a:cubicBezTo>
                <a:cubicBezTo>
                  <a:pt x="7130873" y="-28761"/>
                  <a:pt x="7237476" y="18411"/>
                  <a:pt x="7369246" y="0"/>
                </a:cubicBezTo>
                <a:cubicBezTo>
                  <a:pt x="7501017" y="-18411"/>
                  <a:pt x="7851611" y="-38380"/>
                  <a:pt x="8266626" y="0"/>
                </a:cubicBezTo>
                <a:cubicBezTo>
                  <a:pt x="8681641" y="38380"/>
                  <a:pt x="8634985" y="6770"/>
                  <a:pt x="8749831" y="0"/>
                </a:cubicBezTo>
                <a:cubicBezTo>
                  <a:pt x="8864677" y="-6770"/>
                  <a:pt x="9001210" y="-7040"/>
                  <a:pt x="9233036" y="0"/>
                </a:cubicBezTo>
                <a:cubicBezTo>
                  <a:pt x="9464863" y="7040"/>
                  <a:pt x="9883374" y="-5695"/>
                  <a:pt x="10130417" y="0"/>
                </a:cubicBezTo>
                <a:cubicBezTo>
                  <a:pt x="10377460" y="5695"/>
                  <a:pt x="10503109" y="-29319"/>
                  <a:pt x="10751680" y="0"/>
                </a:cubicBezTo>
                <a:cubicBezTo>
                  <a:pt x="10972017" y="-8307"/>
                  <a:pt x="11156668" y="186339"/>
                  <a:pt x="11148969" y="397289"/>
                </a:cubicBezTo>
                <a:cubicBezTo>
                  <a:pt x="11149928" y="552109"/>
                  <a:pt x="11166478" y="801716"/>
                  <a:pt x="11148969" y="942883"/>
                </a:cubicBezTo>
                <a:cubicBezTo>
                  <a:pt x="11131460" y="1084050"/>
                  <a:pt x="11138296" y="1288326"/>
                  <a:pt x="11148969" y="1440803"/>
                </a:cubicBezTo>
                <a:cubicBezTo>
                  <a:pt x="11159642" y="1593280"/>
                  <a:pt x="11164466" y="1783663"/>
                  <a:pt x="11148969" y="1986397"/>
                </a:cubicBezTo>
                <a:cubicBezTo>
                  <a:pt x="11119660" y="2240333"/>
                  <a:pt x="10973705" y="2397510"/>
                  <a:pt x="10751680" y="2383686"/>
                </a:cubicBezTo>
                <a:cubicBezTo>
                  <a:pt x="10365559" y="2368913"/>
                  <a:pt x="10253966" y="2388807"/>
                  <a:pt x="9957843" y="2383686"/>
                </a:cubicBezTo>
                <a:cubicBezTo>
                  <a:pt x="9661720" y="2378565"/>
                  <a:pt x="9680295" y="2360534"/>
                  <a:pt x="9474638" y="2383686"/>
                </a:cubicBezTo>
                <a:cubicBezTo>
                  <a:pt x="9268981" y="2406838"/>
                  <a:pt x="9064614" y="2420953"/>
                  <a:pt x="8680802" y="2383686"/>
                </a:cubicBezTo>
                <a:cubicBezTo>
                  <a:pt x="8296990" y="2346419"/>
                  <a:pt x="8266026" y="2376143"/>
                  <a:pt x="7990509" y="2383686"/>
                </a:cubicBezTo>
                <a:cubicBezTo>
                  <a:pt x="7714992" y="2391229"/>
                  <a:pt x="7636104" y="2407409"/>
                  <a:pt x="7300216" y="2383686"/>
                </a:cubicBezTo>
                <a:cubicBezTo>
                  <a:pt x="6964328" y="2359963"/>
                  <a:pt x="6899020" y="2362620"/>
                  <a:pt x="6713468" y="2383686"/>
                </a:cubicBezTo>
                <a:cubicBezTo>
                  <a:pt x="6527916" y="2404752"/>
                  <a:pt x="6471176" y="2397359"/>
                  <a:pt x="6333807" y="2383686"/>
                </a:cubicBezTo>
                <a:cubicBezTo>
                  <a:pt x="6196438" y="2370013"/>
                  <a:pt x="5990667" y="2405358"/>
                  <a:pt x="5850602" y="2383686"/>
                </a:cubicBezTo>
                <a:cubicBezTo>
                  <a:pt x="5710537" y="2362014"/>
                  <a:pt x="5583047" y="2369319"/>
                  <a:pt x="5470941" y="2383686"/>
                </a:cubicBezTo>
                <a:cubicBezTo>
                  <a:pt x="5358835" y="2398053"/>
                  <a:pt x="5070124" y="2386382"/>
                  <a:pt x="4780648" y="2383686"/>
                </a:cubicBezTo>
                <a:cubicBezTo>
                  <a:pt x="4491172" y="2380990"/>
                  <a:pt x="4142544" y="2392776"/>
                  <a:pt x="3883267" y="2383686"/>
                </a:cubicBezTo>
                <a:cubicBezTo>
                  <a:pt x="3623990" y="2374596"/>
                  <a:pt x="3251318" y="2389781"/>
                  <a:pt x="3089431" y="2383686"/>
                </a:cubicBezTo>
                <a:cubicBezTo>
                  <a:pt x="2927544" y="2377591"/>
                  <a:pt x="2843612" y="2373245"/>
                  <a:pt x="2606226" y="2383686"/>
                </a:cubicBezTo>
                <a:cubicBezTo>
                  <a:pt x="2368841" y="2394127"/>
                  <a:pt x="2290990" y="2363376"/>
                  <a:pt x="2123021" y="2383686"/>
                </a:cubicBezTo>
                <a:cubicBezTo>
                  <a:pt x="1955053" y="2403996"/>
                  <a:pt x="1465136" y="2367125"/>
                  <a:pt x="1225640" y="2383686"/>
                </a:cubicBezTo>
                <a:cubicBezTo>
                  <a:pt x="986144" y="2400247"/>
                  <a:pt x="700774" y="2409187"/>
                  <a:pt x="397289" y="2383686"/>
                </a:cubicBezTo>
                <a:cubicBezTo>
                  <a:pt x="224327" y="2367016"/>
                  <a:pt x="-16544" y="2210606"/>
                  <a:pt x="0" y="1986397"/>
                </a:cubicBezTo>
                <a:cubicBezTo>
                  <a:pt x="-12319" y="1862102"/>
                  <a:pt x="7876" y="1669657"/>
                  <a:pt x="0" y="1504368"/>
                </a:cubicBezTo>
                <a:cubicBezTo>
                  <a:pt x="-7876" y="1339079"/>
                  <a:pt x="-15486" y="1123427"/>
                  <a:pt x="0" y="990556"/>
                </a:cubicBezTo>
                <a:cubicBezTo>
                  <a:pt x="15486" y="857685"/>
                  <a:pt x="13010" y="518899"/>
                  <a:pt x="0" y="397289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414" name="Google Shape;414;p4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66130" y="1229514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415" name="Google Shape;415;p44"/>
          <p:cNvSpPr/>
          <p:nvPr/>
        </p:nvSpPr>
        <p:spPr>
          <a:xfrm>
            <a:off x="605820" y="2695320"/>
            <a:ext cx="11080044" cy="10857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투명 페트병은 전용 수거함에 따로 배출해야 한다.</a:t>
            </a:r>
            <a:endParaRPr/>
          </a:p>
        </p:txBody>
      </p:sp>
      <p:pic>
        <p:nvPicPr>
          <p:cNvPr descr="O X Images – Browse 22,209 Stock Photos, Vectors, and Video | Adobe Stock" id="416" name="Google Shape;416;p44"/>
          <p:cNvPicPr preferRelativeResize="0"/>
          <p:nvPr/>
        </p:nvPicPr>
        <p:blipFill rotWithShape="1">
          <a:blip r:embed="rId5">
            <a:alphaModFix/>
          </a:blip>
          <a:srcRect b="26238" l="1239" r="46973" t="27175"/>
          <a:stretch/>
        </p:blipFill>
        <p:spPr>
          <a:xfrm>
            <a:off x="5208099" y="4850080"/>
            <a:ext cx="1775801" cy="15974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45"/>
          <p:cNvSpPr/>
          <p:nvPr/>
        </p:nvSpPr>
        <p:spPr>
          <a:xfrm>
            <a:off x="1693038" y="539720"/>
            <a:ext cx="7497242" cy="12387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분리배출 </a:t>
            </a:r>
            <a:r>
              <a:rPr b="0" i="0" lang="ko-KR" sz="7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O/X 퀴즈</a:t>
            </a:r>
            <a:endParaRPr/>
          </a:p>
        </p:txBody>
      </p:sp>
      <p:pic>
        <p:nvPicPr>
          <p:cNvPr descr="Download Free Numbering Icons in PNG &amp; SVG" id="423" name="Google Shape;423;p45"/>
          <p:cNvPicPr preferRelativeResize="0"/>
          <p:nvPr/>
        </p:nvPicPr>
        <p:blipFill rotWithShape="1">
          <a:blip r:embed="rId3">
            <a:alphaModFix/>
          </a:blip>
          <a:srcRect b="1126" l="51194" r="2374" t="48874"/>
          <a:stretch/>
        </p:blipFill>
        <p:spPr>
          <a:xfrm>
            <a:off x="684155" y="529764"/>
            <a:ext cx="1159569" cy="1248701"/>
          </a:xfrm>
          <a:prstGeom prst="rect">
            <a:avLst/>
          </a:prstGeom>
          <a:noFill/>
          <a:ln>
            <a:noFill/>
          </a:ln>
        </p:spPr>
      </p:pic>
      <p:sp>
        <p:nvSpPr>
          <p:cNvPr id="424" name="Google Shape;424;p45"/>
          <p:cNvSpPr/>
          <p:nvPr/>
        </p:nvSpPr>
        <p:spPr>
          <a:xfrm>
            <a:off x="536895" y="2146369"/>
            <a:ext cx="11148969" cy="2383686"/>
          </a:xfrm>
          <a:custGeom>
            <a:rect b="b" l="l" r="r" t="t"/>
            <a:pathLst>
              <a:path extrusionOk="0" h="2383686" w="11148969">
                <a:moveTo>
                  <a:pt x="0" y="397289"/>
                </a:moveTo>
                <a:cubicBezTo>
                  <a:pt x="23802" y="192739"/>
                  <a:pt x="145311" y="26574"/>
                  <a:pt x="397289" y="0"/>
                </a:cubicBezTo>
                <a:cubicBezTo>
                  <a:pt x="633482" y="-8770"/>
                  <a:pt x="648501" y="20061"/>
                  <a:pt x="880494" y="0"/>
                </a:cubicBezTo>
                <a:cubicBezTo>
                  <a:pt x="1112487" y="-20061"/>
                  <a:pt x="1210741" y="10713"/>
                  <a:pt x="1467243" y="0"/>
                </a:cubicBezTo>
                <a:cubicBezTo>
                  <a:pt x="1723745" y="-10713"/>
                  <a:pt x="1986964" y="-25779"/>
                  <a:pt x="2157535" y="0"/>
                </a:cubicBezTo>
                <a:cubicBezTo>
                  <a:pt x="2328106" y="25779"/>
                  <a:pt x="2496687" y="17992"/>
                  <a:pt x="2640740" y="0"/>
                </a:cubicBezTo>
                <a:cubicBezTo>
                  <a:pt x="2784794" y="-17992"/>
                  <a:pt x="3075534" y="-22153"/>
                  <a:pt x="3227489" y="0"/>
                </a:cubicBezTo>
                <a:cubicBezTo>
                  <a:pt x="3379444" y="22153"/>
                  <a:pt x="3699531" y="27771"/>
                  <a:pt x="3917782" y="0"/>
                </a:cubicBezTo>
                <a:cubicBezTo>
                  <a:pt x="4136033" y="-27771"/>
                  <a:pt x="4552769" y="31566"/>
                  <a:pt x="4815162" y="0"/>
                </a:cubicBezTo>
                <a:cubicBezTo>
                  <a:pt x="5077555" y="-31566"/>
                  <a:pt x="5183041" y="-24416"/>
                  <a:pt x="5401911" y="0"/>
                </a:cubicBezTo>
                <a:cubicBezTo>
                  <a:pt x="5620781" y="24416"/>
                  <a:pt x="5809761" y="-20255"/>
                  <a:pt x="6195748" y="0"/>
                </a:cubicBezTo>
                <a:cubicBezTo>
                  <a:pt x="6581735" y="20255"/>
                  <a:pt x="6641209" y="28761"/>
                  <a:pt x="6886041" y="0"/>
                </a:cubicBezTo>
                <a:cubicBezTo>
                  <a:pt x="7130873" y="-28761"/>
                  <a:pt x="7237476" y="18411"/>
                  <a:pt x="7369246" y="0"/>
                </a:cubicBezTo>
                <a:cubicBezTo>
                  <a:pt x="7501017" y="-18411"/>
                  <a:pt x="7851611" y="-38380"/>
                  <a:pt x="8266626" y="0"/>
                </a:cubicBezTo>
                <a:cubicBezTo>
                  <a:pt x="8681641" y="38380"/>
                  <a:pt x="8634985" y="6770"/>
                  <a:pt x="8749831" y="0"/>
                </a:cubicBezTo>
                <a:cubicBezTo>
                  <a:pt x="8864677" y="-6770"/>
                  <a:pt x="9001210" y="-7040"/>
                  <a:pt x="9233036" y="0"/>
                </a:cubicBezTo>
                <a:cubicBezTo>
                  <a:pt x="9464863" y="7040"/>
                  <a:pt x="9883374" y="-5695"/>
                  <a:pt x="10130417" y="0"/>
                </a:cubicBezTo>
                <a:cubicBezTo>
                  <a:pt x="10377460" y="5695"/>
                  <a:pt x="10503109" y="-29319"/>
                  <a:pt x="10751680" y="0"/>
                </a:cubicBezTo>
                <a:cubicBezTo>
                  <a:pt x="10972017" y="-8307"/>
                  <a:pt x="11156668" y="186339"/>
                  <a:pt x="11148969" y="397289"/>
                </a:cubicBezTo>
                <a:cubicBezTo>
                  <a:pt x="11149928" y="552109"/>
                  <a:pt x="11166478" y="801716"/>
                  <a:pt x="11148969" y="942883"/>
                </a:cubicBezTo>
                <a:cubicBezTo>
                  <a:pt x="11131460" y="1084050"/>
                  <a:pt x="11138296" y="1288326"/>
                  <a:pt x="11148969" y="1440803"/>
                </a:cubicBezTo>
                <a:cubicBezTo>
                  <a:pt x="11159642" y="1593280"/>
                  <a:pt x="11164466" y="1783663"/>
                  <a:pt x="11148969" y="1986397"/>
                </a:cubicBezTo>
                <a:cubicBezTo>
                  <a:pt x="11119660" y="2240333"/>
                  <a:pt x="10973705" y="2397510"/>
                  <a:pt x="10751680" y="2383686"/>
                </a:cubicBezTo>
                <a:cubicBezTo>
                  <a:pt x="10365559" y="2368913"/>
                  <a:pt x="10253966" y="2388807"/>
                  <a:pt x="9957843" y="2383686"/>
                </a:cubicBezTo>
                <a:cubicBezTo>
                  <a:pt x="9661720" y="2378565"/>
                  <a:pt x="9680295" y="2360534"/>
                  <a:pt x="9474638" y="2383686"/>
                </a:cubicBezTo>
                <a:cubicBezTo>
                  <a:pt x="9268981" y="2406838"/>
                  <a:pt x="9064614" y="2420953"/>
                  <a:pt x="8680802" y="2383686"/>
                </a:cubicBezTo>
                <a:cubicBezTo>
                  <a:pt x="8296990" y="2346419"/>
                  <a:pt x="8266026" y="2376143"/>
                  <a:pt x="7990509" y="2383686"/>
                </a:cubicBezTo>
                <a:cubicBezTo>
                  <a:pt x="7714992" y="2391229"/>
                  <a:pt x="7636104" y="2407409"/>
                  <a:pt x="7300216" y="2383686"/>
                </a:cubicBezTo>
                <a:cubicBezTo>
                  <a:pt x="6964328" y="2359963"/>
                  <a:pt x="6899020" y="2362620"/>
                  <a:pt x="6713468" y="2383686"/>
                </a:cubicBezTo>
                <a:cubicBezTo>
                  <a:pt x="6527916" y="2404752"/>
                  <a:pt x="6471176" y="2397359"/>
                  <a:pt x="6333807" y="2383686"/>
                </a:cubicBezTo>
                <a:cubicBezTo>
                  <a:pt x="6196438" y="2370013"/>
                  <a:pt x="5990667" y="2405358"/>
                  <a:pt x="5850602" y="2383686"/>
                </a:cubicBezTo>
                <a:cubicBezTo>
                  <a:pt x="5710537" y="2362014"/>
                  <a:pt x="5583047" y="2369319"/>
                  <a:pt x="5470941" y="2383686"/>
                </a:cubicBezTo>
                <a:cubicBezTo>
                  <a:pt x="5358835" y="2398053"/>
                  <a:pt x="5070124" y="2386382"/>
                  <a:pt x="4780648" y="2383686"/>
                </a:cubicBezTo>
                <a:cubicBezTo>
                  <a:pt x="4491172" y="2380990"/>
                  <a:pt x="4142544" y="2392776"/>
                  <a:pt x="3883267" y="2383686"/>
                </a:cubicBezTo>
                <a:cubicBezTo>
                  <a:pt x="3623990" y="2374596"/>
                  <a:pt x="3251318" y="2389781"/>
                  <a:pt x="3089431" y="2383686"/>
                </a:cubicBezTo>
                <a:cubicBezTo>
                  <a:pt x="2927544" y="2377591"/>
                  <a:pt x="2843612" y="2373245"/>
                  <a:pt x="2606226" y="2383686"/>
                </a:cubicBezTo>
                <a:cubicBezTo>
                  <a:pt x="2368841" y="2394127"/>
                  <a:pt x="2290990" y="2363376"/>
                  <a:pt x="2123021" y="2383686"/>
                </a:cubicBezTo>
                <a:cubicBezTo>
                  <a:pt x="1955053" y="2403996"/>
                  <a:pt x="1465136" y="2367125"/>
                  <a:pt x="1225640" y="2383686"/>
                </a:cubicBezTo>
                <a:cubicBezTo>
                  <a:pt x="986144" y="2400247"/>
                  <a:pt x="700774" y="2409187"/>
                  <a:pt x="397289" y="2383686"/>
                </a:cubicBezTo>
                <a:cubicBezTo>
                  <a:pt x="224327" y="2367016"/>
                  <a:pt x="-16544" y="2210606"/>
                  <a:pt x="0" y="1986397"/>
                </a:cubicBezTo>
                <a:cubicBezTo>
                  <a:pt x="-12319" y="1862102"/>
                  <a:pt x="7876" y="1669657"/>
                  <a:pt x="0" y="1504368"/>
                </a:cubicBezTo>
                <a:cubicBezTo>
                  <a:pt x="-7876" y="1339079"/>
                  <a:pt x="-15486" y="1123427"/>
                  <a:pt x="0" y="990556"/>
                </a:cubicBezTo>
                <a:cubicBezTo>
                  <a:pt x="15486" y="857685"/>
                  <a:pt x="13010" y="518899"/>
                  <a:pt x="0" y="397289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425" name="Google Shape;425;p4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66130" y="1229514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426" name="Google Shape;426;p45"/>
          <p:cNvSpPr/>
          <p:nvPr/>
        </p:nvSpPr>
        <p:spPr>
          <a:xfrm>
            <a:off x="605820" y="2695320"/>
            <a:ext cx="11080044" cy="10857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껌 종이는 종이로 분리배출할 수 있다.</a:t>
            </a:r>
            <a:endParaRPr/>
          </a:p>
        </p:txBody>
      </p:sp>
      <p:pic>
        <p:nvPicPr>
          <p:cNvPr descr="O X Images – Browse 22,209 Stock Photos, Vectors, and Video | Adobe Stock" id="427" name="Google Shape;427;p45"/>
          <p:cNvPicPr preferRelativeResize="0"/>
          <p:nvPr/>
        </p:nvPicPr>
        <p:blipFill rotWithShape="1">
          <a:blip r:embed="rId5">
            <a:alphaModFix/>
          </a:blip>
          <a:srcRect b="26238" l="48211" r="0" t="27175"/>
          <a:stretch/>
        </p:blipFill>
        <p:spPr>
          <a:xfrm>
            <a:off x="5208099" y="4821544"/>
            <a:ext cx="1775801" cy="15974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46"/>
          <p:cNvSpPr/>
          <p:nvPr/>
        </p:nvSpPr>
        <p:spPr>
          <a:xfrm>
            <a:off x="1693038" y="539720"/>
            <a:ext cx="7497242" cy="12387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분리배출 </a:t>
            </a:r>
            <a:r>
              <a:rPr b="0" i="0" lang="ko-KR" sz="7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O/X 퀴즈</a:t>
            </a:r>
            <a:endParaRPr/>
          </a:p>
        </p:txBody>
      </p:sp>
      <p:pic>
        <p:nvPicPr>
          <p:cNvPr descr="Download Free Numbering Icons in PNG &amp; SVG" id="434" name="Google Shape;434;p46"/>
          <p:cNvPicPr preferRelativeResize="0"/>
          <p:nvPr/>
        </p:nvPicPr>
        <p:blipFill rotWithShape="1">
          <a:blip r:embed="rId3">
            <a:alphaModFix/>
          </a:blip>
          <a:srcRect b="1126" l="51194" r="2374" t="48874"/>
          <a:stretch/>
        </p:blipFill>
        <p:spPr>
          <a:xfrm>
            <a:off x="684155" y="529764"/>
            <a:ext cx="1159569" cy="1248701"/>
          </a:xfrm>
          <a:prstGeom prst="rect">
            <a:avLst/>
          </a:prstGeom>
          <a:noFill/>
          <a:ln>
            <a:noFill/>
          </a:ln>
        </p:spPr>
      </p:pic>
      <p:sp>
        <p:nvSpPr>
          <p:cNvPr id="435" name="Google Shape;435;p46"/>
          <p:cNvSpPr/>
          <p:nvPr/>
        </p:nvSpPr>
        <p:spPr>
          <a:xfrm>
            <a:off x="536895" y="2146369"/>
            <a:ext cx="11148969" cy="2383686"/>
          </a:xfrm>
          <a:custGeom>
            <a:rect b="b" l="l" r="r" t="t"/>
            <a:pathLst>
              <a:path extrusionOk="0" h="2383686" w="11148969">
                <a:moveTo>
                  <a:pt x="0" y="397289"/>
                </a:moveTo>
                <a:cubicBezTo>
                  <a:pt x="23802" y="192739"/>
                  <a:pt x="145311" y="26574"/>
                  <a:pt x="397289" y="0"/>
                </a:cubicBezTo>
                <a:cubicBezTo>
                  <a:pt x="633482" y="-8770"/>
                  <a:pt x="648501" y="20061"/>
                  <a:pt x="880494" y="0"/>
                </a:cubicBezTo>
                <a:cubicBezTo>
                  <a:pt x="1112487" y="-20061"/>
                  <a:pt x="1210741" y="10713"/>
                  <a:pt x="1467243" y="0"/>
                </a:cubicBezTo>
                <a:cubicBezTo>
                  <a:pt x="1723745" y="-10713"/>
                  <a:pt x="1986964" y="-25779"/>
                  <a:pt x="2157535" y="0"/>
                </a:cubicBezTo>
                <a:cubicBezTo>
                  <a:pt x="2328106" y="25779"/>
                  <a:pt x="2496687" y="17992"/>
                  <a:pt x="2640740" y="0"/>
                </a:cubicBezTo>
                <a:cubicBezTo>
                  <a:pt x="2784794" y="-17992"/>
                  <a:pt x="3075534" y="-22153"/>
                  <a:pt x="3227489" y="0"/>
                </a:cubicBezTo>
                <a:cubicBezTo>
                  <a:pt x="3379444" y="22153"/>
                  <a:pt x="3699531" y="27771"/>
                  <a:pt x="3917782" y="0"/>
                </a:cubicBezTo>
                <a:cubicBezTo>
                  <a:pt x="4136033" y="-27771"/>
                  <a:pt x="4552769" y="31566"/>
                  <a:pt x="4815162" y="0"/>
                </a:cubicBezTo>
                <a:cubicBezTo>
                  <a:pt x="5077555" y="-31566"/>
                  <a:pt x="5183041" y="-24416"/>
                  <a:pt x="5401911" y="0"/>
                </a:cubicBezTo>
                <a:cubicBezTo>
                  <a:pt x="5620781" y="24416"/>
                  <a:pt x="5809761" y="-20255"/>
                  <a:pt x="6195748" y="0"/>
                </a:cubicBezTo>
                <a:cubicBezTo>
                  <a:pt x="6581735" y="20255"/>
                  <a:pt x="6641209" y="28761"/>
                  <a:pt x="6886041" y="0"/>
                </a:cubicBezTo>
                <a:cubicBezTo>
                  <a:pt x="7130873" y="-28761"/>
                  <a:pt x="7237476" y="18411"/>
                  <a:pt x="7369246" y="0"/>
                </a:cubicBezTo>
                <a:cubicBezTo>
                  <a:pt x="7501017" y="-18411"/>
                  <a:pt x="7851611" y="-38380"/>
                  <a:pt x="8266626" y="0"/>
                </a:cubicBezTo>
                <a:cubicBezTo>
                  <a:pt x="8681641" y="38380"/>
                  <a:pt x="8634985" y="6770"/>
                  <a:pt x="8749831" y="0"/>
                </a:cubicBezTo>
                <a:cubicBezTo>
                  <a:pt x="8864677" y="-6770"/>
                  <a:pt x="9001210" y="-7040"/>
                  <a:pt x="9233036" y="0"/>
                </a:cubicBezTo>
                <a:cubicBezTo>
                  <a:pt x="9464863" y="7040"/>
                  <a:pt x="9883374" y="-5695"/>
                  <a:pt x="10130417" y="0"/>
                </a:cubicBezTo>
                <a:cubicBezTo>
                  <a:pt x="10377460" y="5695"/>
                  <a:pt x="10503109" y="-29319"/>
                  <a:pt x="10751680" y="0"/>
                </a:cubicBezTo>
                <a:cubicBezTo>
                  <a:pt x="10972017" y="-8307"/>
                  <a:pt x="11156668" y="186339"/>
                  <a:pt x="11148969" y="397289"/>
                </a:cubicBezTo>
                <a:cubicBezTo>
                  <a:pt x="11149928" y="552109"/>
                  <a:pt x="11166478" y="801716"/>
                  <a:pt x="11148969" y="942883"/>
                </a:cubicBezTo>
                <a:cubicBezTo>
                  <a:pt x="11131460" y="1084050"/>
                  <a:pt x="11138296" y="1288326"/>
                  <a:pt x="11148969" y="1440803"/>
                </a:cubicBezTo>
                <a:cubicBezTo>
                  <a:pt x="11159642" y="1593280"/>
                  <a:pt x="11164466" y="1783663"/>
                  <a:pt x="11148969" y="1986397"/>
                </a:cubicBezTo>
                <a:cubicBezTo>
                  <a:pt x="11119660" y="2240333"/>
                  <a:pt x="10973705" y="2397510"/>
                  <a:pt x="10751680" y="2383686"/>
                </a:cubicBezTo>
                <a:cubicBezTo>
                  <a:pt x="10365559" y="2368913"/>
                  <a:pt x="10253966" y="2388807"/>
                  <a:pt x="9957843" y="2383686"/>
                </a:cubicBezTo>
                <a:cubicBezTo>
                  <a:pt x="9661720" y="2378565"/>
                  <a:pt x="9680295" y="2360534"/>
                  <a:pt x="9474638" y="2383686"/>
                </a:cubicBezTo>
                <a:cubicBezTo>
                  <a:pt x="9268981" y="2406838"/>
                  <a:pt x="9064614" y="2420953"/>
                  <a:pt x="8680802" y="2383686"/>
                </a:cubicBezTo>
                <a:cubicBezTo>
                  <a:pt x="8296990" y="2346419"/>
                  <a:pt x="8266026" y="2376143"/>
                  <a:pt x="7990509" y="2383686"/>
                </a:cubicBezTo>
                <a:cubicBezTo>
                  <a:pt x="7714992" y="2391229"/>
                  <a:pt x="7636104" y="2407409"/>
                  <a:pt x="7300216" y="2383686"/>
                </a:cubicBezTo>
                <a:cubicBezTo>
                  <a:pt x="6964328" y="2359963"/>
                  <a:pt x="6899020" y="2362620"/>
                  <a:pt x="6713468" y="2383686"/>
                </a:cubicBezTo>
                <a:cubicBezTo>
                  <a:pt x="6527916" y="2404752"/>
                  <a:pt x="6471176" y="2397359"/>
                  <a:pt x="6333807" y="2383686"/>
                </a:cubicBezTo>
                <a:cubicBezTo>
                  <a:pt x="6196438" y="2370013"/>
                  <a:pt x="5990667" y="2405358"/>
                  <a:pt x="5850602" y="2383686"/>
                </a:cubicBezTo>
                <a:cubicBezTo>
                  <a:pt x="5710537" y="2362014"/>
                  <a:pt x="5583047" y="2369319"/>
                  <a:pt x="5470941" y="2383686"/>
                </a:cubicBezTo>
                <a:cubicBezTo>
                  <a:pt x="5358835" y="2398053"/>
                  <a:pt x="5070124" y="2386382"/>
                  <a:pt x="4780648" y="2383686"/>
                </a:cubicBezTo>
                <a:cubicBezTo>
                  <a:pt x="4491172" y="2380990"/>
                  <a:pt x="4142544" y="2392776"/>
                  <a:pt x="3883267" y="2383686"/>
                </a:cubicBezTo>
                <a:cubicBezTo>
                  <a:pt x="3623990" y="2374596"/>
                  <a:pt x="3251318" y="2389781"/>
                  <a:pt x="3089431" y="2383686"/>
                </a:cubicBezTo>
                <a:cubicBezTo>
                  <a:pt x="2927544" y="2377591"/>
                  <a:pt x="2843612" y="2373245"/>
                  <a:pt x="2606226" y="2383686"/>
                </a:cubicBezTo>
                <a:cubicBezTo>
                  <a:pt x="2368841" y="2394127"/>
                  <a:pt x="2290990" y="2363376"/>
                  <a:pt x="2123021" y="2383686"/>
                </a:cubicBezTo>
                <a:cubicBezTo>
                  <a:pt x="1955053" y="2403996"/>
                  <a:pt x="1465136" y="2367125"/>
                  <a:pt x="1225640" y="2383686"/>
                </a:cubicBezTo>
                <a:cubicBezTo>
                  <a:pt x="986144" y="2400247"/>
                  <a:pt x="700774" y="2409187"/>
                  <a:pt x="397289" y="2383686"/>
                </a:cubicBezTo>
                <a:cubicBezTo>
                  <a:pt x="224327" y="2367016"/>
                  <a:pt x="-16544" y="2210606"/>
                  <a:pt x="0" y="1986397"/>
                </a:cubicBezTo>
                <a:cubicBezTo>
                  <a:pt x="-12319" y="1862102"/>
                  <a:pt x="7876" y="1669657"/>
                  <a:pt x="0" y="1504368"/>
                </a:cubicBezTo>
                <a:cubicBezTo>
                  <a:pt x="-7876" y="1339079"/>
                  <a:pt x="-15486" y="1123427"/>
                  <a:pt x="0" y="990556"/>
                </a:cubicBezTo>
                <a:cubicBezTo>
                  <a:pt x="15486" y="857685"/>
                  <a:pt x="13010" y="518899"/>
                  <a:pt x="0" y="397289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436" name="Google Shape;436;p4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66130" y="1229514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437" name="Google Shape;437;p46"/>
          <p:cNvSpPr/>
          <p:nvPr/>
        </p:nvSpPr>
        <p:spPr>
          <a:xfrm>
            <a:off x="605820" y="2420844"/>
            <a:ext cx="11080044" cy="1834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음료가 남은 병은 내용물을 버린 후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배출해야 한다.</a:t>
            </a:r>
            <a:endParaRPr/>
          </a:p>
        </p:txBody>
      </p:sp>
      <p:pic>
        <p:nvPicPr>
          <p:cNvPr descr="O X Images – Browse 22,209 Stock Photos, Vectors, and Video | Adobe Stock" id="438" name="Google Shape;438;p46"/>
          <p:cNvPicPr preferRelativeResize="0"/>
          <p:nvPr/>
        </p:nvPicPr>
        <p:blipFill rotWithShape="1">
          <a:blip r:embed="rId5">
            <a:alphaModFix/>
          </a:blip>
          <a:srcRect b="26238" l="1239" r="46973" t="27175"/>
          <a:stretch/>
        </p:blipFill>
        <p:spPr>
          <a:xfrm>
            <a:off x="5208099" y="4850080"/>
            <a:ext cx="1775801" cy="15974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47"/>
          <p:cNvSpPr/>
          <p:nvPr/>
        </p:nvSpPr>
        <p:spPr>
          <a:xfrm>
            <a:off x="1693038" y="539720"/>
            <a:ext cx="7497242" cy="12387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분리배출 </a:t>
            </a:r>
            <a:r>
              <a:rPr b="0" i="0" lang="ko-KR" sz="7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O/X 퀴즈</a:t>
            </a:r>
            <a:endParaRPr/>
          </a:p>
        </p:txBody>
      </p:sp>
      <p:pic>
        <p:nvPicPr>
          <p:cNvPr descr="Download Free Numbering Icons in PNG &amp; SVG" id="445" name="Google Shape;445;p47"/>
          <p:cNvPicPr preferRelativeResize="0"/>
          <p:nvPr/>
        </p:nvPicPr>
        <p:blipFill rotWithShape="1">
          <a:blip r:embed="rId3">
            <a:alphaModFix/>
          </a:blip>
          <a:srcRect b="1126" l="51194" r="2374" t="48874"/>
          <a:stretch/>
        </p:blipFill>
        <p:spPr>
          <a:xfrm>
            <a:off x="684155" y="529764"/>
            <a:ext cx="1159569" cy="1248701"/>
          </a:xfrm>
          <a:prstGeom prst="rect">
            <a:avLst/>
          </a:prstGeom>
          <a:noFill/>
          <a:ln>
            <a:noFill/>
          </a:ln>
        </p:spPr>
      </p:pic>
      <p:sp>
        <p:nvSpPr>
          <p:cNvPr id="446" name="Google Shape;446;p47"/>
          <p:cNvSpPr/>
          <p:nvPr/>
        </p:nvSpPr>
        <p:spPr>
          <a:xfrm>
            <a:off x="536895" y="2146369"/>
            <a:ext cx="11148969" cy="2383686"/>
          </a:xfrm>
          <a:custGeom>
            <a:rect b="b" l="l" r="r" t="t"/>
            <a:pathLst>
              <a:path extrusionOk="0" h="2383686" w="11148969">
                <a:moveTo>
                  <a:pt x="0" y="397289"/>
                </a:moveTo>
                <a:cubicBezTo>
                  <a:pt x="23802" y="192739"/>
                  <a:pt x="145311" y="26574"/>
                  <a:pt x="397289" y="0"/>
                </a:cubicBezTo>
                <a:cubicBezTo>
                  <a:pt x="633482" y="-8770"/>
                  <a:pt x="648501" y="20061"/>
                  <a:pt x="880494" y="0"/>
                </a:cubicBezTo>
                <a:cubicBezTo>
                  <a:pt x="1112487" y="-20061"/>
                  <a:pt x="1210741" y="10713"/>
                  <a:pt x="1467243" y="0"/>
                </a:cubicBezTo>
                <a:cubicBezTo>
                  <a:pt x="1723745" y="-10713"/>
                  <a:pt x="1986964" y="-25779"/>
                  <a:pt x="2157535" y="0"/>
                </a:cubicBezTo>
                <a:cubicBezTo>
                  <a:pt x="2328106" y="25779"/>
                  <a:pt x="2496687" y="17992"/>
                  <a:pt x="2640740" y="0"/>
                </a:cubicBezTo>
                <a:cubicBezTo>
                  <a:pt x="2784794" y="-17992"/>
                  <a:pt x="3075534" y="-22153"/>
                  <a:pt x="3227489" y="0"/>
                </a:cubicBezTo>
                <a:cubicBezTo>
                  <a:pt x="3379444" y="22153"/>
                  <a:pt x="3699531" y="27771"/>
                  <a:pt x="3917782" y="0"/>
                </a:cubicBezTo>
                <a:cubicBezTo>
                  <a:pt x="4136033" y="-27771"/>
                  <a:pt x="4552769" y="31566"/>
                  <a:pt x="4815162" y="0"/>
                </a:cubicBezTo>
                <a:cubicBezTo>
                  <a:pt x="5077555" y="-31566"/>
                  <a:pt x="5183041" y="-24416"/>
                  <a:pt x="5401911" y="0"/>
                </a:cubicBezTo>
                <a:cubicBezTo>
                  <a:pt x="5620781" y="24416"/>
                  <a:pt x="5809761" y="-20255"/>
                  <a:pt x="6195748" y="0"/>
                </a:cubicBezTo>
                <a:cubicBezTo>
                  <a:pt x="6581735" y="20255"/>
                  <a:pt x="6641209" y="28761"/>
                  <a:pt x="6886041" y="0"/>
                </a:cubicBezTo>
                <a:cubicBezTo>
                  <a:pt x="7130873" y="-28761"/>
                  <a:pt x="7237476" y="18411"/>
                  <a:pt x="7369246" y="0"/>
                </a:cubicBezTo>
                <a:cubicBezTo>
                  <a:pt x="7501017" y="-18411"/>
                  <a:pt x="7851611" y="-38380"/>
                  <a:pt x="8266626" y="0"/>
                </a:cubicBezTo>
                <a:cubicBezTo>
                  <a:pt x="8681641" y="38380"/>
                  <a:pt x="8634985" y="6770"/>
                  <a:pt x="8749831" y="0"/>
                </a:cubicBezTo>
                <a:cubicBezTo>
                  <a:pt x="8864677" y="-6770"/>
                  <a:pt x="9001210" y="-7040"/>
                  <a:pt x="9233036" y="0"/>
                </a:cubicBezTo>
                <a:cubicBezTo>
                  <a:pt x="9464863" y="7040"/>
                  <a:pt x="9883374" y="-5695"/>
                  <a:pt x="10130417" y="0"/>
                </a:cubicBezTo>
                <a:cubicBezTo>
                  <a:pt x="10377460" y="5695"/>
                  <a:pt x="10503109" y="-29319"/>
                  <a:pt x="10751680" y="0"/>
                </a:cubicBezTo>
                <a:cubicBezTo>
                  <a:pt x="10972017" y="-8307"/>
                  <a:pt x="11156668" y="186339"/>
                  <a:pt x="11148969" y="397289"/>
                </a:cubicBezTo>
                <a:cubicBezTo>
                  <a:pt x="11149928" y="552109"/>
                  <a:pt x="11166478" y="801716"/>
                  <a:pt x="11148969" y="942883"/>
                </a:cubicBezTo>
                <a:cubicBezTo>
                  <a:pt x="11131460" y="1084050"/>
                  <a:pt x="11138296" y="1288326"/>
                  <a:pt x="11148969" y="1440803"/>
                </a:cubicBezTo>
                <a:cubicBezTo>
                  <a:pt x="11159642" y="1593280"/>
                  <a:pt x="11164466" y="1783663"/>
                  <a:pt x="11148969" y="1986397"/>
                </a:cubicBezTo>
                <a:cubicBezTo>
                  <a:pt x="11119660" y="2240333"/>
                  <a:pt x="10973705" y="2397510"/>
                  <a:pt x="10751680" y="2383686"/>
                </a:cubicBezTo>
                <a:cubicBezTo>
                  <a:pt x="10365559" y="2368913"/>
                  <a:pt x="10253966" y="2388807"/>
                  <a:pt x="9957843" y="2383686"/>
                </a:cubicBezTo>
                <a:cubicBezTo>
                  <a:pt x="9661720" y="2378565"/>
                  <a:pt x="9680295" y="2360534"/>
                  <a:pt x="9474638" y="2383686"/>
                </a:cubicBezTo>
                <a:cubicBezTo>
                  <a:pt x="9268981" y="2406838"/>
                  <a:pt x="9064614" y="2420953"/>
                  <a:pt x="8680802" y="2383686"/>
                </a:cubicBezTo>
                <a:cubicBezTo>
                  <a:pt x="8296990" y="2346419"/>
                  <a:pt x="8266026" y="2376143"/>
                  <a:pt x="7990509" y="2383686"/>
                </a:cubicBezTo>
                <a:cubicBezTo>
                  <a:pt x="7714992" y="2391229"/>
                  <a:pt x="7636104" y="2407409"/>
                  <a:pt x="7300216" y="2383686"/>
                </a:cubicBezTo>
                <a:cubicBezTo>
                  <a:pt x="6964328" y="2359963"/>
                  <a:pt x="6899020" y="2362620"/>
                  <a:pt x="6713468" y="2383686"/>
                </a:cubicBezTo>
                <a:cubicBezTo>
                  <a:pt x="6527916" y="2404752"/>
                  <a:pt x="6471176" y="2397359"/>
                  <a:pt x="6333807" y="2383686"/>
                </a:cubicBezTo>
                <a:cubicBezTo>
                  <a:pt x="6196438" y="2370013"/>
                  <a:pt x="5990667" y="2405358"/>
                  <a:pt x="5850602" y="2383686"/>
                </a:cubicBezTo>
                <a:cubicBezTo>
                  <a:pt x="5710537" y="2362014"/>
                  <a:pt x="5583047" y="2369319"/>
                  <a:pt x="5470941" y="2383686"/>
                </a:cubicBezTo>
                <a:cubicBezTo>
                  <a:pt x="5358835" y="2398053"/>
                  <a:pt x="5070124" y="2386382"/>
                  <a:pt x="4780648" y="2383686"/>
                </a:cubicBezTo>
                <a:cubicBezTo>
                  <a:pt x="4491172" y="2380990"/>
                  <a:pt x="4142544" y="2392776"/>
                  <a:pt x="3883267" y="2383686"/>
                </a:cubicBezTo>
                <a:cubicBezTo>
                  <a:pt x="3623990" y="2374596"/>
                  <a:pt x="3251318" y="2389781"/>
                  <a:pt x="3089431" y="2383686"/>
                </a:cubicBezTo>
                <a:cubicBezTo>
                  <a:pt x="2927544" y="2377591"/>
                  <a:pt x="2843612" y="2373245"/>
                  <a:pt x="2606226" y="2383686"/>
                </a:cubicBezTo>
                <a:cubicBezTo>
                  <a:pt x="2368841" y="2394127"/>
                  <a:pt x="2290990" y="2363376"/>
                  <a:pt x="2123021" y="2383686"/>
                </a:cubicBezTo>
                <a:cubicBezTo>
                  <a:pt x="1955053" y="2403996"/>
                  <a:pt x="1465136" y="2367125"/>
                  <a:pt x="1225640" y="2383686"/>
                </a:cubicBezTo>
                <a:cubicBezTo>
                  <a:pt x="986144" y="2400247"/>
                  <a:pt x="700774" y="2409187"/>
                  <a:pt x="397289" y="2383686"/>
                </a:cubicBezTo>
                <a:cubicBezTo>
                  <a:pt x="224327" y="2367016"/>
                  <a:pt x="-16544" y="2210606"/>
                  <a:pt x="0" y="1986397"/>
                </a:cubicBezTo>
                <a:cubicBezTo>
                  <a:pt x="-12319" y="1862102"/>
                  <a:pt x="7876" y="1669657"/>
                  <a:pt x="0" y="1504368"/>
                </a:cubicBezTo>
                <a:cubicBezTo>
                  <a:pt x="-7876" y="1339079"/>
                  <a:pt x="-15486" y="1123427"/>
                  <a:pt x="0" y="990556"/>
                </a:cubicBezTo>
                <a:cubicBezTo>
                  <a:pt x="15486" y="857685"/>
                  <a:pt x="13010" y="518899"/>
                  <a:pt x="0" y="397289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447" name="Google Shape;447;p4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66130" y="1229514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448" name="Google Shape;448;p47"/>
          <p:cNvSpPr/>
          <p:nvPr/>
        </p:nvSpPr>
        <p:spPr>
          <a:xfrm>
            <a:off x="605820" y="2735617"/>
            <a:ext cx="11080044" cy="10081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형광등은 유리로 분리배출한다.</a:t>
            </a:r>
            <a:endParaRPr/>
          </a:p>
        </p:txBody>
      </p:sp>
      <p:pic>
        <p:nvPicPr>
          <p:cNvPr descr="O X Images – Browse 22,209 Stock Photos, Vectors, and Video | Adobe Stock" id="449" name="Google Shape;449;p47"/>
          <p:cNvPicPr preferRelativeResize="0"/>
          <p:nvPr/>
        </p:nvPicPr>
        <p:blipFill rotWithShape="1">
          <a:blip r:embed="rId5">
            <a:alphaModFix/>
          </a:blip>
          <a:srcRect b="26238" l="48211" r="0" t="27175"/>
          <a:stretch/>
        </p:blipFill>
        <p:spPr>
          <a:xfrm>
            <a:off x="5208099" y="4821544"/>
            <a:ext cx="1775801" cy="15974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p48"/>
          <p:cNvSpPr/>
          <p:nvPr/>
        </p:nvSpPr>
        <p:spPr>
          <a:xfrm>
            <a:off x="1693038" y="539720"/>
            <a:ext cx="7497242" cy="12387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분리배출 </a:t>
            </a:r>
            <a:r>
              <a:rPr b="0" i="0" lang="ko-KR" sz="7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O/X 퀴즈</a:t>
            </a:r>
            <a:endParaRPr/>
          </a:p>
        </p:txBody>
      </p:sp>
      <p:pic>
        <p:nvPicPr>
          <p:cNvPr descr="Download Free Numbering Icons in PNG &amp; SVG" id="456" name="Google Shape;456;p48"/>
          <p:cNvPicPr preferRelativeResize="0"/>
          <p:nvPr/>
        </p:nvPicPr>
        <p:blipFill rotWithShape="1">
          <a:blip r:embed="rId3">
            <a:alphaModFix/>
          </a:blip>
          <a:srcRect b="1126" l="51194" r="2374" t="48874"/>
          <a:stretch/>
        </p:blipFill>
        <p:spPr>
          <a:xfrm>
            <a:off x="684155" y="529764"/>
            <a:ext cx="1159569" cy="1248701"/>
          </a:xfrm>
          <a:prstGeom prst="rect">
            <a:avLst/>
          </a:prstGeom>
          <a:noFill/>
          <a:ln>
            <a:noFill/>
          </a:ln>
        </p:spPr>
      </p:pic>
      <p:sp>
        <p:nvSpPr>
          <p:cNvPr id="457" name="Google Shape;457;p48"/>
          <p:cNvSpPr/>
          <p:nvPr/>
        </p:nvSpPr>
        <p:spPr>
          <a:xfrm>
            <a:off x="536895" y="2146369"/>
            <a:ext cx="11148969" cy="2383686"/>
          </a:xfrm>
          <a:custGeom>
            <a:rect b="b" l="l" r="r" t="t"/>
            <a:pathLst>
              <a:path extrusionOk="0" h="2383686" w="11148969">
                <a:moveTo>
                  <a:pt x="0" y="397289"/>
                </a:moveTo>
                <a:cubicBezTo>
                  <a:pt x="23802" y="192739"/>
                  <a:pt x="145311" y="26574"/>
                  <a:pt x="397289" y="0"/>
                </a:cubicBezTo>
                <a:cubicBezTo>
                  <a:pt x="633482" y="-8770"/>
                  <a:pt x="648501" y="20061"/>
                  <a:pt x="880494" y="0"/>
                </a:cubicBezTo>
                <a:cubicBezTo>
                  <a:pt x="1112487" y="-20061"/>
                  <a:pt x="1210741" y="10713"/>
                  <a:pt x="1467243" y="0"/>
                </a:cubicBezTo>
                <a:cubicBezTo>
                  <a:pt x="1723745" y="-10713"/>
                  <a:pt x="1986964" y="-25779"/>
                  <a:pt x="2157535" y="0"/>
                </a:cubicBezTo>
                <a:cubicBezTo>
                  <a:pt x="2328106" y="25779"/>
                  <a:pt x="2496687" y="17992"/>
                  <a:pt x="2640740" y="0"/>
                </a:cubicBezTo>
                <a:cubicBezTo>
                  <a:pt x="2784794" y="-17992"/>
                  <a:pt x="3075534" y="-22153"/>
                  <a:pt x="3227489" y="0"/>
                </a:cubicBezTo>
                <a:cubicBezTo>
                  <a:pt x="3379444" y="22153"/>
                  <a:pt x="3699531" y="27771"/>
                  <a:pt x="3917782" y="0"/>
                </a:cubicBezTo>
                <a:cubicBezTo>
                  <a:pt x="4136033" y="-27771"/>
                  <a:pt x="4552769" y="31566"/>
                  <a:pt x="4815162" y="0"/>
                </a:cubicBezTo>
                <a:cubicBezTo>
                  <a:pt x="5077555" y="-31566"/>
                  <a:pt x="5183041" y="-24416"/>
                  <a:pt x="5401911" y="0"/>
                </a:cubicBezTo>
                <a:cubicBezTo>
                  <a:pt x="5620781" y="24416"/>
                  <a:pt x="5809761" y="-20255"/>
                  <a:pt x="6195748" y="0"/>
                </a:cubicBezTo>
                <a:cubicBezTo>
                  <a:pt x="6581735" y="20255"/>
                  <a:pt x="6641209" y="28761"/>
                  <a:pt x="6886041" y="0"/>
                </a:cubicBezTo>
                <a:cubicBezTo>
                  <a:pt x="7130873" y="-28761"/>
                  <a:pt x="7237476" y="18411"/>
                  <a:pt x="7369246" y="0"/>
                </a:cubicBezTo>
                <a:cubicBezTo>
                  <a:pt x="7501017" y="-18411"/>
                  <a:pt x="7851611" y="-38380"/>
                  <a:pt x="8266626" y="0"/>
                </a:cubicBezTo>
                <a:cubicBezTo>
                  <a:pt x="8681641" y="38380"/>
                  <a:pt x="8634985" y="6770"/>
                  <a:pt x="8749831" y="0"/>
                </a:cubicBezTo>
                <a:cubicBezTo>
                  <a:pt x="8864677" y="-6770"/>
                  <a:pt x="9001210" y="-7040"/>
                  <a:pt x="9233036" y="0"/>
                </a:cubicBezTo>
                <a:cubicBezTo>
                  <a:pt x="9464863" y="7040"/>
                  <a:pt x="9883374" y="-5695"/>
                  <a:pt x="10130417" y="0"/>
                </a:cubicBezTo>
                <a:cubicBezTo>
                  <a:pt x="10377460" y="5695"/>
                  <a:pt x="10503109" y="-29319"/>
                  <a:pt x="10751680" y="0"/>
                </a:cubicBezTo>
                <a:cubicBezTo>
                  <a:pt x="10972017" y="-8307"/>
                  <a:pt x="11156668" y="186339"/>
                  <a:pt x="11148969" y="397289"/>
                </a:cubicBezTo>
                <a:cubicBezTo>
                  <a:pt x="11149928" y="552109"/>
                  <a:pt x="11166478" y="801716"/>
                  <a:pt x="11148969" y="942883"/>
                </a:cubicBezTo>
                <a:cubicBezTo>
                  <a:pt x="11131460" y="1084050"/>
                  <a:pt x="11138296" y="1288326"/>
                  <a:pt x="11148969" y="1440803"/>
                </a:cubicBezTo>
                <a:cubicBezTo>
                  <a:pt x="11159642" y="1593280"/>
                  <a:pt x="11164466" y="1783663"/>
                  <a:pt x="11148969" y="1986397"/>
                </a:cubicBezTo>
                <a:cubicBezTo>
                  <a:pt x="11119660" y="2240333"/>
                  <a:pt x="10973705" y="2397510"/>
                  <a:pt x="10751680" y="2383686"/>
                </a:cubicBezTo>
                <a:cubicBezTo>
                  <a:pt x="10365559" y="2368913"/>
                  <a:pt x="10253966" y="2388807"/>
                  <a:pt x="9957843" y="2383686"/>
                </a:cubicBezTo>
                <a:cubicBezTo>
                  <a:pt x="9661720" y="2378565"/>
                  <a:pt x="9680295" y="2360534"/>
                  <a:pt x="9474638" y="2383686"/>
                </a:cubicBezTo>
                <a:cubicBezTo>
                  <a:pt x="9268981" y="2406838"/>
                  <a:pt x="9064614" y="2420953"/>
                  <a:pt x="8680802" y="2383686"/>
                </a:cubicBezTo>
                <a:cubicBezTo>
                  <a:pt x="8296990" y="2346419"/>
                  <a:pt x="8266026" y="2376143"/>
                  <a:pt x="7990509" y="2383686"/>
                </a:cubicBezTo>
                <a:cubicBezTo>
                  <a:pt x="7714992" y="2391229"/>
                  <a:pt x="7636104" y="2407409"/>
                  <a:pt x="7300216" y="2383686"/>
                </a:cubicBezTo>
                <a:cubicBezTo>
                  <a:pt x="6964328" y="2359963"/>
                  <a:pt x="6899020" y="2362620"/>
                  <a:pt x="6713468" y="2383686"/>
                </a:cubicBezTo>
                <a:cubicBezTo>
                  <a:pt x="6527916" y="2404752"/>
                  <a:pt x="6471176" y="2397359"/>
                  <a:pt x="6333807" y="2383686"/>
                </a:cubicBezTo>
                <a:cubicBezTo>
                  <a:pt x="6196438" y="2370013"/>
                  <a:pt x="5990667" y="2405358"/>
                  <a:pt x="5850602" y="2383686"/>
                </a:cubicBezTo>
                <a:cubicBezTo>
                  <a:pt x="5710537" y="2362014"/>
                  <a:pt x="5583047" y="2369319"/>
                  <a:pt x="5470941" y="2383686"/>
                </a:cubicBezTo>
                <a:cubicBezTo>
                  <a:pt x="5358835" y="2398053"/>
                  <a:pt x="5070124" y="2386382"/>
                  <a:pt x="4780648" y="2383686"/>
                </a:cubicBezTo>
                <a:cubicBezTo>
                  <a:pt x="4491172" y="2380990"/>
                  <a:pt x="4142544" y="2392776"/>
                  <a:pt x="3883267" y="2383686"/>
                </a:cubicBezTo>
                <a:cubicBezTo>
                  <a:pt x="3623990" y="2374596"/>
                  <a:pt x="3251318" y="2389781"/>
                  <a:pt x="3089431" y="2383686"/>
                </a:cubicBezTo>
                <a:cubicBezTo>
                  <a:pt x="2927544" y="2377591"/>
                  <a:pt x="2843612" y="2373245"/>
                  <a:pt x="2606226" y="2383686"/>
                </a:cubicBezTo>
                <a:cubicBezTo>
                  <a:pt x="2368841" y="2394127"/>
                  <a:pt x="2290990" y="2363376"/>
                  <a:pt x="2123021" y="2383686"/>
                </a:cubicBezTo>
                <a:cubicBezTo>
                  <a:pt x="1955053" y="2403996"/>
                  <a:pt x="1465136" y="2367125"/>
                  <a:pt x="1225640" y="2383686"/>
                </a:cubicBezTo>
                <a:cubicBezTo>
                  <a:pt x="986144" y="2400247"/>
                  <a:pt x="700774" y="2409187"/>
                  <a:pt x="397289" y="2383686"/>
                </a:cubicBezTo>
                <a:cubicBezTo>
                  <a:pt x="224327" y="2367016"/>
                  <a:pt x="-16544" y="2210606"/>
                  <a:pt x="0" y="1986397"/>
                </a:cubicBezTo>
                <a:cubicBezTo>
                  <a:pt x="-12319" y="1862102"/>
                  <a:pt x="7876" y="1669657"/>
                  <a:pt x="0" y="1504368"/>
                </a:cubicBezTo>
                <a:cubicBezTo>
                  <a:pt x="-7876" y="1339079"/>
                  <a:pt x="-15486" y="1123427"/>
                  <a:pt x="0" y="990556"/>
                </a:cubicBezTo>
                <a:cubicBezTo>
                  <a:pt x="15486" y="857685"/>
                  <a:pt x="13010" y="518899"/>
                  <a:pt x="0" y="397289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458" name="Google Shape;458;p4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66130" y="1229514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459" name="Google Shape;459;p48"/>
          <p:cNvSpPr/>
          <p:nvPr/>
        </p:nvSpPr>
        <p:spPr>
          <a:xfrm>
            <a:off x="605820" y="2735617"/>
            <a:ext cx="11080044" cy="10081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약은 일반쓰레기로 버려도 된다.</a:t>
            </a:r>
            <a:endParaRPr/>
          </a:p>
        </p:txBody>
      </p:sp>
      <p:pic>
        <p:nvPicPr>
          <p:cNvPr descr="O X Images – Browse 22,209 Stock Photos, Vectors, and Video | Adobe Stock" id="460" name="Google Shape;460;p48"/>
          <p:cNvPicPr preferRelativeResize="0"/>
          <p:nvPr/>
        </p:nvPicPr>
        <p:blipFill rotWithShape="1">
          <a:blip r:embed="rId5">
            <a:alphaModFix/>
          </a:blip>
          <a:srcRect b="26238" l="48211" r="0" t="27175"/>
          <a:stretch/>
        </p:blipFill>
        <p:spPr>
          <a:xfrm>
            <a:off x="5208099" y="4821544"/>
            <a:ext cx="1775801" cy="15974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 txBox="1"/>
          <p:nvPr>
            <p:ph type="title"/>
          </p:nvPr>
        </p:nvSpPr>
        <p:spPr>
          <a:xfrm>
            <a:off x="2137531" y="929251"/>
            <a:ext cx="4900831" cy="11831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1" lang="ko-KR" sz="7000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오늘의 활동</a:t>
            </a:r>
            <a:endParaRPr/>
          </a:p>
        </p:txBody>
      </p:sp>
      <p:sp>
        <p:nvSpPr>
          <p:cNvPr id="83" name="Google Shape;83;p13"/>
          <p:cNvSpPr/>
          <p:nvPr/>
        </p:nvSpPr>
        <p:spPr>
          <a:xfrm>
            <a:off x="2353823" y="3293953"/>
            <a:ext cx="8568939" cy="37379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오프닝 퀴즈</a:t>
            </a:r>
            <a:endParaRPr/>
          </a:p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재활용과 자원순환 비교하기</a:t>
            </a:r>
            <a:endParaRPr/>
          </a:p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ko-KR" sz="35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3500" u="none" cap="none" strike="noStrik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Download Free Environment Icons in PNG &amp; SVG" id="84" name="Google Shape;8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7216" y="526059"/>
            <a:ext cx="1456189" cy="1456189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/>
          <p:nvPr/>
        </p:nvSpPr>
        <p:spPr>
          <a:xfrm>
            <a:off x="536895" y="2385440"/>
            <a:ext cx="11148969" cy="3946501"/>
          </a:xfrm>
          <a:custGeom>
            <a:rect b="b" l="l" r="r" t="t"/>
            <a:pathLst>
              <a:path extrusionOk="0" h="3946501" w="11148969">
                <a:moveTo>
                  <a:pt x="0" y="657763"/>
                </a:moveTo>
                <a:cubicBezTo>
                  <a:pt x="36940" y="317565"/>
                  <a:pt x="240018" y="44457"/>
                  <a:pt x="657763" y="0"/>
                </a:cubicBezTo>
                <a:cubicBezTo>
                  <a:pt x="765904" y="-12730"/>
                  <a:pt x="964366" y="4393"/>
                  <a:pt x="1116657" y="0"/>
                </a:cubicBezTo>
                <a:cubicBezTo>
                  <a:pt x="1268948" y="-4393"/>
                  <a:pt x="1512897" y="-12668"/>
                  <a:pt x="1673885" y="0"/>
                </a:cubicBezTo>
                <a:cubicBezTo>
                  <a:pt x="1834873" y="12668"/>
                  <a:pt x="2125415" y="-16183"/>
                  <a:pt x="2329448" y="0"/>
                </a:cubicBezTo>
                <a:cubicBezTo>
                  <a:pt x="2533481" y="16183"/>
                  <a:pt x="2689483" y="-3957"/>
                  <a:pt x="2788342" y="0"/>
                </a:cubicBezTo>
                <a:cubicBezTo>
                  <a:pt x="2887201" y="3957"/>
                  <a:pt x="3165776" y="-11547"/>
                  <a:pt x="3345571" y="0"/>
                </a:cubicBezTo>
                <a:cubicBezTo>
                  <a:pt x="3525366" y="11547"/>
                  <a:pt x="3761813" y="26407"/>
                  <a:pt x="4001134" y="0"/>
                </a:cubicBezTo>
                <a:cubicBezTo>
                  <a:pt x="4240455" y="-26407"/>
                  <a:pt x="4481784" y="-20780"/>
                  <a:pt x="4853365" y="0"/>
                </a:cubicBezTo>
                <a:cubicBezTo>
                  <a:pt x="5224946" y="20780"/>
                  <a:pt x="5253080" y="19638"/>
                  <a:pt x="5410594" y="0"/>
                </a:cubicBezTo>
                <a:cubicBezTo>
                  <a:pt x="5568108" y="-19638"/>
                  <a:pt x="5954388" y="-17614"/>
                  <a:pt x="6164491" y="0"/>
                </a:cubicBezTo>
                <a:cubicBezTo>
                  <a:pt x="6374594" y="17614"/>
                  <a:pt x="6536641" y="-26787"/>
                  <a:pt x="6820054" y="0"/>
                </a:cubicBezTo>
                <a:cubicBezTo>
                  <a:pt x="7103467" y="26787"/>
                  <a:pt x="7170676" y="-7177"/>
                  <a:pt x="7278948" y="0"/>
                </a:cubicBezTo>
                <a:cubicBezTo>
                  <a:pt x="7387220" y="7177"/>
                  <a:pt x="7712156" y="-7274"/>
                  <a:pt x="8131180" y="0"/>
                </a:cubicBezTo>
                <a:cubicBezTo>
                  <a:pt x="8550204" y="7274"/>
                  <a:pt x="8489954" y="-12403"/>
                  <a:pt x="8590074" y="0"/>
                </a:cubicBezTo>
                <a:cubicBezTo>
                  <a:pt x="8690194" y="12403"/>
                  <a:pt x="8948592" y="18280"/>
                  <a:pt x="9048968" y="0"/>
                </a:cubicBezTo>
                <a:cubicBezTo>
                  <a:pt x="9149344" y="-18280"/>
                  <a:pt x="9628076" y="1741"/>
                  <a:pt x="9901199" y="0"/>
                </a:cubicBezTo>
                <a:cubicBezTo>
                  <a:pt x="10174322" y="-1741"/>
                  <a:pt x="10259316" y="-27137"/>
                  <a:pt x="10491206" y="0"/>
                </a:cubicBezTo>
                <a:cubicBezTo>
                  <a:pt x="10864423" y="-89836"/>
                  <a:pt x="11190400" y="340058"/>
                  <a:pt x="11148969" y="657763"/>
                </a:cubicBezTo>
                <a:cubicBezTo>
                  <a:pt x="11118595" y="971295"/>
                  <a:pt x="11150119" y="1072416"/>
                  <a:pt x="11148969" y="1341817"/>
                </a:cubicBezTo>
                <a:cubicBezTo>
                  <a:pt x="11147819" y="1611218"/>
                  <a:pt x="11148181" y="1759285"/>
                  <a:pt x="11148969" y="1946941"/>
                </a:cubicBezTo>
                <a:cubicBezTo>
                  <a:pt x="11149757" y="2134597"/>
                  <a:pt x="11120337" y="2410976"/>
                  <a:pt x="11148969" y="2578375"/>
                </a:cubicBezTo>
                <a:cubicBezTo>
                  <a:pt x="11177601" y="2745774"/>
                  <a:pt x="11155876" y="3133170"/>
                  <a:pt x="11148969" y="3288738"/>
                </a:cubicBezTo>
                <a:cubicBezTo>
                  <a:pt x="11069718" y="3678145"/>
                  <a:pt x="10845700" y="3929147"/>
                  <a:pt x="10491206" y="3946501"/>
                </a:cubicBezTo>
                <a:cubicBezTo>
                  <a:pt x="10347419" y="3959040"/>
                  <a:pt x="10028780" y="3913907"/>
                  <a:pt x="9835643" y="3946501"/>
                </a:cubicBezTo>
                <a:cubicBezTo>
                  <a:pt x="9642506" y="3979095"/>
                  <a:pt x="9281954" y="3975192"/>
                  <a:pt x="9081746" y="3946501"/>
                </a:cubicBezTo>
                <a:cubicBezTo>
                  <a:pt x="8881538" y="3917810"/>
                  <a:pt x="8708127" y="3951409"/>
                  <a:pt x="8426183" y="3946501"/>
                </a:cubicBezTo>
                <a:cubicBezTo>
                  <a:pt x="8144239" y="3941593"/>
                  <a:pt x="8057535" y="3949080"/>
                  <a:pt x="7770620" y="3946501"/>
                </a:cubicBezTo>
                <a:cubicBezTo>
                  <a:pt x="7483705" y="3943922"/>
                  <a:pt x="7373389" y="3949510"/>
                  <a:pt x="7213392" y="3946501"/>
                </a:cubicBezTo>
                <a:cubicBezTo>
                  <a:pt x="7053395" y="3943492"/>
                  <a:pt x="6966665" y="3956314"/>
                  <a:pt x="6852832" y="3946501"/>
                </a:cubicBezTo>
                <a:cubicBezTo>
                  <a:pt x="6738999" y="3936688"/>
                  <a:pt x="6564212" y="3925707"/>
                  <a:pt x="6393938" y="3946501"/>
                </a:cubicBezTo>
                <a:cubicBezTo>
                  <a:pt x="6223664" y="3967295"/>
                  <a:pt x="6208181" y="3940081"/>
                  <a:pt x="6033379" y="3946501"/>
                </a:cubicBezTo>
                <a:cubicBezTo>
                  <a:pt x="5858577" y="3952921"/>
                  <a:pt x="5600419" y="3955755"/>
                  <a:pt x="5377816" y="3946501"/>
                </a:cubicBezTo>
                <a:cubicBezTo>
                  <a:pt x="5155213" y="3937247"/>
                  <a:pt x="4922280" y="3968812"/>
                  <a:pt x="4525584" y="3946501"/>
                </a:cubicBezTo>
                <a:cubicBezTo>
                  <a:pt x="4128888" y="3924190"/>
                  <a:pt x="4127090" y="3949263"/>
                  <a:pt x="3771687" y="3946501"/>
                </a:cubicBezTo>
                <a:cubicBezTo>
                  <a:pt x="3416284" y="3943739"/>
                  <a:pt x="3533471" y="3927713"/>
                  <a:pt x="3312793" y="3946501"/>
                </a:cubicBezTo>
                <a:cubicBezTo>
                  <a:pt x="3092115" y="3965289"/>
                  <a:pt x="2968987" y="3935445"/>
                  <a:pt x="2853899" y="3946501"/>
                </a:cubicBezTo>
                <a:cubicBezTo>
                  <a:pt x="2738811" y="3957557"/>
                  <a:pt x="2340011" y="3910367"/>
                  <a:pt x="2001667" y="3946501"/>
                </a:cubicBezTo>
                <a:cubicBezTo>
                  <a:pt x="1663323" y="3982635"/>
                  <a:pt x="1550601" y="3976970"/>
                  <a:pt x="1346104" y="3946501"/>
                </a:cubicBezTo>
                <a:cubicBezTo>
                  <a:pt x="1141607" y="3916032"/>
                  <a:pt x="886384" y="3931951"/>
                  <a:pt x="657763" y="3946501"/>
                </a:cubicBezTo>
                <a:cubicBezTo>
                  <a:pt x="356283" y="3934227"/>
                  <a:pt x="-33668" y="3644488"/>
                  <a:pt x="0" y="3288738"/>
                </a:cubicBezTo>
                <a:cubicBezTo>
                  <a:pt x="-23040" y="3021923"/>
                  <a:pt x="17336" y="2933710"/>
                  <a:pt x="0" y="2683614"/>
                </a:cubicBezTo>
                <a:cubicBezTo>
                  <a:pt x="-17336" y="2433518"/>
                  <a:pt x="17825" y="2360692"/>
                  <a:pt x="0" y="2078490"/>
                </a:cubicBezTo>
                <a:cubicBezTo>
                  <a:pt x="-17825" y="1796288"/>
                  <a:pt x="-21482" y="1608875"/>
                  <a:pt x="0" y="1447056"/>
                </a:cubicBezTo>
                <a:cubicBezTo>
                  <a:pt x="21482" y="1285237"/>
                  <a:pt x="2089" y="1010420"/>
                  <a:pt x="0" y="657763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86" name="Google Shape;86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81342" y="1438984"/>
            <a:ext cx="1597404" cy="159740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ownload Free Numbering Icons in PNG &amp; SVG" id="87" name="Google Shape;87;p13"/>
          <p:cNvPicPr preferRelativeResize="0"/>
          <p:nvPr/>
        </p:nvPicPr>
        <p:blipFill rotWithShape="1">
          <a:blip r:embed="rId5">
            <a:alphaModFix/>
          </a:blip>
          <a:srcRect b="50000" l="0" r="50000" t="0"/>
          <a:stretch/>
        </p:blipFill>
        <p:spPr>
          <a:xfrm>
            <a:off x="1424484" y="3423879"/>
            <a:ext cx="677720" cy="6777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ownload Free Numbering Icons in PNG &amp; SVG" id="88" name="Google Shape;88;p13"/>
          <p:cNvPicPr preferRelativeResize="0"/>
          <p:nvPr/>
        </p:nvPicPr>
        <p:blipFill rotWithShape="1">
          <a:blip r:embed="rId5">
            <a:alphaModFix/>
          </a:blip>
          <a:srcRect b="50000" l="51194" r="2374" t="0"/>
          <a:stretch/>
        </p:blipFill>
        <p:spPr>
          <a:xfrm>
            <a:off x="1500036" y="4313086"/>
            <a:ext cx="640800" cy="6900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사과 나무" id="89" name="Google Shape;89;p1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684427" y="3293953"/>
            <a:ext cx="3404572" cy="34045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49"/>
          <p:cNvSpPr/>
          <p:nvPr/>
        </p:nvSpPr>
        <p:spPr>
          <a:xfrm>
            <a:off x="1693038" y="539720"/>
            <a:ext cx="7497242" cy="12387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분리배출 </a:t>
            </a:r>
            <a:r>
              <a:rPr b="0" i="0" lang="ko-KR" sz="7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O/X 퀴즈</a:t>
            </a:r>
            <a:endParaRPr/>
          </a:p>
        </p:txBody>
      </p:sp>
      <p:pic>
        <p:nvPicPr>
          <p:cNvPr descr="Download Free Numbering Icons in PNG &amp; SVG" id="467" name="Google Shape;467;p49"/>
          <p:cNvPicPr preferRelativeResize="0"/>
          <p:nvPr/>
        </p:nvPicPr>
        <p:blipFill rotWithShape="1">
          <a:blip r:embed="rId3">
            <a:alphaModFix/>
          </a:blip>
          <a:srcRect b="1126" l="51194" r="2374" t="48874"/>
          <a:stretch/>
        </p:blipFill>
        <p:spPr>
          <a:xfrm>
            <a:off x="684155" y="529764"/>
            <a:ext cx="1159569" cy="1248701"/>
          </a:xfrm>
          <a:prstGeom prst="rect">
            <a:avLst/>
          </a:prstGeom>
          <a:noFill/>
          <a:ln>
            <a:noFill/>
          </a:ln>
        </p:spPr>
      </p:pic>
      <p:sp>
        <p:nvSpPr>
          <p:cNvPr id="468" name="Google Shape;468;p49"/>
          <p:cNvSpPr/>
          <p:nvPr/>
        </p:nvSpPr>
        <p:spPr>
          <a:xfrm>
            <a:off x="536895" y="2146369"/>
            <a:ext cx="11148969" cy="2383686"/>
          </a:xfrm>
          <a:custGeom>
            <a:rect b="b" l="l" r="r" t="t"/>
            <a:pathLst>
              <a:path extrusionOk="0" h="2383686" w="11148969">
                <a:moveTo>
                  <a:pt x="0" y="397289"/>
                </a:moveTo>
                <a:cubicBezTo>
                  <a:pt x="23802" y="192739"/>
                  <a:pt x="145311" y="26574"/>
                  <a:pt x="397289" y="0"/>
                </a:cubicBezTo>
                <a:cubicBezTo>
                  <a:pt x="633482" y="-8770"/>
                  <a:pt x="648501" y="20061"/>
                  <a:pt x="880494" y="0"/>
                </a:cubicBezTo>
                <a:cubicBezTo>
                  <a:pt x="1112487" y="-20061"/>
                  <a:pt x="1210741" y="10713"/>
                  <a:pt x="1467243" y="0"/>
                </a:cubicBezTo>
                <a:cubicBezTo>
                  <a:pt x="1723745" y="-10713"/>
                  <a:pt x="1986964" y="-25779"/>
                  <a:pt x="2157535" y="0"/>
                </a:cubicBezTo>
                <a:cubicBezTo>
                  <a:pt x="2328106" y="25779"/>
                  <a:pt x="2496687" y="17992"/>
                  <a:pt x="2640740" y="0"/>
                </a:cubicBezTo>
                <a:cubicBezTo>
                  <a:pt x="2784794" y="-17992"/>
                  <a:pt x="3075534" y="-22153"/>
                  <a:pt x="3227489" y="0"/>
                </a:cubicBezTo>
                <a:cubicBezTo>
                  <a:pt x="3379444" y="22153"/>
                  <a:pt x="3699531" y="27771"/>
                  <a:pt x="3917782" y="0"/>
                </a:cubicBezTo>
                <a:cubicBezTo>
                  <a:pt x="4136033" y="-27771"/>
                  <a:pt x="4552769" y="31566"/>
                  <a:pt x="4815162" y="0"/>
                </a:cubicBezTo>
                <a:cubicBezTo>
                  <a:pt x="5077555" y="-31566"/>
                  <a:pt x="5183041" y="-24416"/>
                  <a:pt x="5401911" y="0"/>
                </a:cubicBezTo>
                <a:cubicBezTo>
                  <a:pt x="5620781" y="24416"/>
                  <a:pt x="5809761" y="-20255"/>
                  <a:pt x="6195748" y="0"/>
                </a:cubicBezTo>
                <a:cubicBezTo>
                  <a:pt x="6581735" y="20255"/>
                  <a:pt x="6641209" y="28761"/>
                  <a:pt x="6886041" y="0"/>
                </a:cubicBezTo>
                <a:cubicBezTo>
                  <a:pt x="7130873" y="-28761"/>
                  <a:pt x="7237476" y="18411"/>
                  <a:pt x="7369246" y="0"/>
                </a:cubicBezTo>
                <a:cubicBezTo>
                  <a:pt x="7501017" y="-18411"/>
                  <a:pt x="7851611" y="-38380"/>
                  <a:pt x="8266626" y="0"/>
                </a:cubicBezTo>
                <a:cubicBezTo>
                  <a:pt x="8681641" y="38380"/>
                  <a:pt x="8634985" y="6770"/>
                  <a:pt x="8749831" y="0"/>
                </a:cubicBezTo>
                <a:cubicBezTo>
                  <a:pt x="8864677" y="-6770"/>
                  <a:pt x="9001210" y="-7040"/>
                  <a:pt x="9233036" y="0"/>
                </a:cubicBezTo>
                <a:cubicBezTo>
                  <a:pt x="9464863" y="7040"/>
                  <a:pt x="9883374" y="-5695"/>
                  <a:pt x="10130417" y="0"/>
                </a:cubicBezTo>
                <a:cubicBezTo>
                  <a:pt x="10377460" y="5695"/>
                  <a:pt x="10503109" y="-29319"/>
                  <a:pt x="10751680" y="0"/>
                </a:cubicBezTo>
                <a:cubicBezTo>
                  <a:pt x="10972017" y="-8307"/>
                  <a:pt x="11156668" y="186339"/>
                  <a:pt x="11148969" y="397289"/>
                </a:cubicBezTo>
                <a:cubicBezTo>
                  <a:pt x="11149928" y="552109"/>
                  <a:pt x="11166478" y="801716"/>
                  <a:pt x="11148969" y="942883"/>
                </a:cubicBezTo>
                <a:cubicBezTo>
                  <a:pt x="11131460" y="1084050"/>
                  <a:pt x="11138296" y="1288326"/>
                  <a:pt x="11148969" y="1440803"/>
                </a:cubicBezTo>
                <a:cubicBezTo>
                  <a:pt x="11159642" y="1593280"/>
                  <a:pt x="11164466" y="1783663"/>
                  <a:pt x="11148969" y="1986397"/>
                </a:cubicBezTo>
                <a:cubicBezTo>
                  <a:pt x="11119660" y="2240333"/>
                  <a:pt x="10973705" y="2397510"/>
                  <a:pt x="10751680" y="2383686"/>
                </a:cubicBezTo>
                <a:cubicBezTo>
                  <a:pt x="10365559" y="2368913"/>
                  <a:pt x="10253966" y="2388807"/>
                  <a:pt x="9957843" y="2383686"/>
                </a:cubicBezTo>
                <a:cubicBezTo>
                  <a:pt x="9661720" y="2378565"/>
                  <a:pt x="9680295" y="2360534"/>
                  <a:pt x="9474638" y="2383686"/>
                </a:cubicBezTo>
                <a:cubicBezTo>
                  <a:pt x="9268981" y="2406838"/>
                  <a:pt x="9064614" y="2420953"/>
                  <a:pt x="8680802" y="2383686"/>
                </a:cubicBezTo>
                <a:cubicBezTo>
                  <a:pt x="8296990" y="2346419"/>
                  <a:pt x="8266026" y="2376143"/>
                  <a:pt x="7990509" y="2383686"/>
                </a:cubicBezTo>
                <a:cubicBezTo>
                  <a:pt x="7714992" y="2391229"/>
                  <a:pt x="7636104" y="2407409"/>
                  <a:pt x="7300216" y="2383686"/>
                </a:cubicBezTo>
                <a:cubicBezTo>
                  <a:pt x="6964328" y="2359963"/>
                  <a:pt x="6899020" y="2362620"/>
                  <a:pt x="6713468" y="2383686"/>
                </a:cubicBezTo>
                <a:cubicBezTo>
                  <a:pt x="6527916" y="2404752"/>
                  <a:pt x="6471176" y="2397359"/>
                  <a:pt x="6333807" y="2383686"/>
                </a:cubicBezTo>
                <a:cubicBezTo>
                  <a:pt x="6196438" y="2370013"/>
                  <a:pt x="5990667" y="2405358"/>
                  <a:pt x="5850602" y="2383686"/>
                </a:cubicBezTo>
                <a:cubicBezTo>
                  <a:pt x="5710537" y="2362014"/>
                  <a:pt x="5583047" y="2369319"/>
                  <a:pt x="5470941" y="2383686"/>
                </a:cubicBezTo>
                <a:cubicBezTo>
                  <a:pt x="5358835" y="2398053"/>
                  <a:pt x="5070124" y="2386382"/>
                  <a:pt x="4780648" y="2383686"/>
                </a:cubicBezTo>
                <a:cubicBezTo>
                  <a:pt x="4491172" y="2380990"/>
                  <a:pt x="4142544" y="2392776"/>
                  <a:pt x="3883267" y="2383686"/>
                </a:cubicBezTo>
                <a:cubicBezTo>
                  <a:pt x="3623990" y="2374596"/>
                  <a:pt x="3251318" y="2389781"/>
                  <a:pt x="3089431" y="2383686"/>
                </a:cubicBezTo>
                <a:cubicBezTo>
                  <a:pt x="2927544" y="2377591"/>
                  <a:pt x="2843612" y="2373245"/>
                  <a:pt x="2606226" y="2383686"/>
                </a:cubicBezTo>
                <a:cubicBezTo>
                  <a:pt x="2368841" y="2394127"/>
                  <a:pt x="2290990" y="2363376"/>
                  <a:pt x="2123021" y="2383686"/>
                </a:cubicBezTo>
                <a:cubicBezTo>
                  <a:pt x="1955053" y="2403996"/>
                  <a:pt x="1465136" y="2367125"/>
                  <a:pt x="1225640" y="2383686"/>
                </a:cubicBezTo>
                <a:cubicBezTo>
                  <a:pt x="986144" y="2400247"/>
                  <a:pt x="700774" y="2409187"/>
                  <a:pt x="397289" y="2383686"/>
                </a:cubicBezTo>
                <a:cubicBezTo>
                  <a:pt x="224327" y="2367016"/>
                  <a:pt x="-16544" y="2210606"/>
                  <a:pt x="0" y="1986397"/>
                </a:cubicBezTo>
                <a:cubicBezTo>
                  <a:pt x="-12319" y="1862102"/>
                  <a:pt x="7876" y="1669657"/>
                  <a:pt x="0" y="1504368"/>
                </a:cubicBezTo>
                <a:cubicBezTo>
                  <a:pt x="-7876" y="1339079"/>
                  <a:pt x="-15486" y="1123427"/>
                  <a:pt x="0" y="990556"/>
                </a:cubicBezTo>
                <a:cubicBezTo>
                  <a:pt x="15486" y="857685"/>
                  <a:pt x="13010" y="518899"/>
                  <a:pt x="0" y="397289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469" name="Google Shape;469;p4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66130" y="1229514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470" name="Google Shape;470;p49"/>
          <p:cNvSpPr/>
          <p:nvPr/>
        </p:nvSpPr>
        <p:spPr>
          <a:xfrm>
            <a:off x="605820" y="2735617"/>
            <a:ext cx="11080044" cy="10081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신문지는 종이류로 분리배출할 수 있다.</a:t>
            </a:r>
            <a:endParaRPr/>
          </a:p>
        </p:txBody>
      </p:sp>
      <p:pic>
        <p:nvPicPr>
          <p:cNvPr descr="O X Images – Browse 22,209 Stock Photos, Vectors, and Video | Adobe Stock" id="471" name="Google Shape;471;p49"/>
          <p:cNvPicPr preferRelativeResize="0"/>
          <p:nvPr/>
        </p:nvPicPr>
        <p:blipFill rotWithShape="1">
          <a:blip r:embed="rId5">
            <a:alphaModFix/>
          </a:blip>
          <a:srcRect b="26238" l="1239" r="46973" t="27175"/>
          <a:stretch/>
        </p:blipFill>
        <p:spPr>
          <a:xfrm>
            <a:off x="5208099" y="4850080"/>
            <a:ext cx="1775801" cy="15974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50"/>
          <p:cNvSpPr txBox="1"/>
          <p:nvPr>
            <p:ph type="title"/>
          </p:nvPr>
        </p:nvSpPr>
        <p:spPr>
          <a:xfrm>
            <a:off x="2128777" y="1146912"/>
            <a:ext cx="449816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1" lang="ko-KR" sz="7000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학습목표</a:t>
            </a:r>
            <a:endParaRPr/>
          </a:p>
        </p:txBody>
      </p:sp>
      <p:sp>
        <p:nvSpPr>
          <p:cNvPr id="478" name="Google Shape;478;p50"/>
          <p:cNvSpPr/>
          <p:nvPr/>
        </p:nvSpPr>
        <p:spPr>
          <a:xfrm>
            <a:off x="667790" y="3353492"/>
            <a:ext cx="1085642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우리의 지속가능한 삶을 위한 목표를 설정할 수 있다. </a:t>
            </a:r>
            <a:endParaRPr/>
          </a:p>
        </p:txBody>
      </p:sp>
      <p:sp>
        <p:nvSpPr>
          <p:cNvPr id="479" name="Google Shape;479;p50"/>
          <p:cNvSpPr/>
          <p:nvPr/>
        </p:nvSpPr>
        <p:spPr>
          <a:xfrm>
            <a:off x="729842" y="2333256"/>
            <a:ext cx="10964411" cy="3111199"/>
          </a:xfrm>
          <a:custGeom>
            <a:rect b="b" l="l" r="r" t="t"/>
            <a:pathLst>
              <a:path extrusionOk="0" h="3111199" w="10964411">
                <a:moveTo>
                  <a:pt x="0" y="518544"/>
                </a:moveTo>
                <a:cubicBezTo>
                  <a:pt x="22752" y="246371"/>
                  <a:pt x="184134" y="39195"/>
                  <a:pt x="518544" y="0"/>
                </a:cubicBezTo>
                <a:cubicBezTo>
                  <a:pt x="707926" y="11380"/>
                  <a:pt x="812512" y="-12108"/>
                  <a:pt x="981819" y="0"/>
                </a:cubicBezTo>
                <a:cubicBezTo>
                  <a:pt x="1151126" y="12108"/>
                  <a:pt x="1418202" y="-5889"/>
                  <a:pt x="1544367" y="0"/>
                </a:cubicBezTo>
                <a:cubicBezTo>
                  <a:pt x="1670532" y="5889"/>
                  <a:pt x="2022064" y="-1376"/>
                  <a:pt x="2206189" y="0"/>
                </a:cubicBezTo>
                <a:cubicBezTo>
                  <a:pt x="2390314" y="1376"/>
                  <a:pt x="2575114" y="12852"/>
                  <a:pt x="2669464" y="0"/>
                </a:cubicBezTo>
                <a:cubicBezTo>
                  <a:pt x="2763814" y="-12852"/>
                  <a:pt x="3075250" y="-4589"/>
                  <a:pt x="3232012" y="0"/>
                </a:cubicBezTo>
                <a:cubicBezTo>
                  <a:pt x="3388774" y="4589"/>
                  <a:pt x="3640376" y="-18691"/>
                  <a:pt x="3893834" y="0"/>
                </a:cubicBezTo>
                <a:cubicBezTo>
                  <a:pt x="4147292" y="18691"/>
                  <a:pt x="4502995" y="-14442"/>
                  <a:pt x="4754202" y="0"/>
                </a:cubicBezTo>
                <a:cubicBezTo>
                  <a:pt x="5005409" y="14442"/>
                  <a:pt x="5135368" y="-617"/>
                  <a:pt x="5316750" y="0"/>
                </a:cubicBezTo>
                <a:cubicBezTo>
                  <a:pt x="5498132" y="617"/>
                  <a:pt x="5892592" y="34790"/>
                  <a:pt x="6077845" y="0"/>
                </a:cubicBezTo>
                <a:cubicBezTo>
                  <a:pt x="6263099" y="-34790"/>
                  <a:pt x="6485155" y="-9314"/>
                  <a:pt x="6739666" y="0"/>
                </a:cubicBezTo>
                <a:cubicBezTo>
                  <a:pt x="6994177" y="9314"/>
                  <a:pt x="6992473" y="11307"/>
                  <a:pt x="7202941" y="0"/>
                </a:cubicBezTo>
                <a:cubicBezTo>
                  <a:pt x="7413410" y="-11307"/>
                  <a:pt x="7743100" y="-23604"/>
                  <a:pt x="8063309" y="0"/>
                </a:cubicBezTo>
                <a:cubicBezTo>
                  <a:pt x="8383518" y="23604"/>
                  <a:pt x="8315805" y="-7433"/>
                  <a:pt x="8526585" y="0"/>
                </a:cubicBezTo>
                <a:cubicBezTo>
                  <a:pt x="8737365" y="7433"/>
                  <a:pt x="8862327" y="5409"/>
                  <a:pt x="8989860" y="0"/>
                </a:cubicBezTo>
                <a:cubicBezTo>
                  <a:pt x="9117394" y="-5409"/>
                  <a:pt x="9628204" y="-4386"/>
                  <a:pt x="9850228" y="0"/>
                </a:cubicBezTo>
                <a:cubicBezTo>
                  <a:pt x="10072252" y="4386"/>
                  <a:pt x="10209252" y="-10497"/>
                  <a:pt x="10445867" y="0"/>
                </a:cubicBezTo>
                <a:cubicBezTo>
                  <a:pt x="10737893" y="-50969"/>
                  <a:pt x="10969630" y="237900"/>
                  <a:pt x="10964411" y="518544"/>
                </a:cubicBezTo>
                <a:cubicBezTo>
                  <a:pt x="10978487" y="785404"/>
                  <a:pt x="10993505" y="1037907"/>
                  <a:pt x="10964411" y="1230655"/>
                </a:cubicBezTo>
                <a:cubicBezTo>
                  <a:pt x="10935317" y="1423403"/>
                  <a:pt x="10985570" y="1731437"/>
                  <a:pt x="10964411" y="1880544"/>
                </a:cubicBezTo>
                <a:cubicBezTo>
                  <a:pt x="10943252" y="2029651"/>
                  <a:pt x="10958089" y="2399664"/>
                  <a:pt x="10964411" y="2592655"/>
                </a:cubicBezTo>
                <a:cubicBezTo>
                  <a:pt x="10938846" y="2909148"/>
                  <a:pt x="10733987" y="3120402"/>
                  <a:pt x="10445867" y="3111199"/>
                </a:cubicBezTo>
                <a:cubicBezTo>
                  <a:pt x="10186982" y="3132528"/>
                  <a:pt x="9907283" y="3106098"/>
                  <a:pt x="9684772" y="3111199"/>
                </a:cubicBezTo>
                <a:cubicBezTo>
                  <a:pt x="9462261" y="3116300"/>
                  <a:pt x="9435106" y="3117333"/>
                  <a:pt x="9221497" y="3111199"/>
                </a:cubicBezTo>
                <a:cubicBezTo>
                  <a:pt x="9007888" y="3105065"/>
                  <a:pt x="8715122" y="3089877"/>
                  <a:pt x="8460402" y="3111199"/>
                </a:cubicBezTo>
                <a:cubicBezTo>
                  <a:pt x="8205682" y="3132521"/>
                  <a:pt x="8093252" y="3125636"/>
                  <a:pt x="7798581" y="3111199"/>
                </a:cubicBezTo>
                <a:cubicBezTo>
                  <a:pt x="7503910" y="3096762"/>
                  <a:pt x="7320764" y="3093579"/>
                  <a:pt x="7136759" y="3111199"/>
                </a:cubicBezTo>
                <a:cubicBezTo>
                  <a:pt x="6952754" y="3128819"/>
                  <a:pt x="6755201" y="3126710"/>
                  <a:pt x="6574211" y="3111199"/>
                </a:cubicBezTo>
                <a:cubicBezTo>
                  <a:pt x="6393221" y="3095688"/>
                  <a:pt x="6314343" y="3117945"/>
                  <a:pt x="6210209" y="3111199"/>
                </a:cubicBezTo>
                <a:cubicBezTo>
                  <a:pt x="6106075" y="3104453"/>
                  <a:pt x="5885233" y="3127252"/>
                  <a:pt x="5746934" y="3111199"/>
                </a:cubicBezTo>
                <a:cubicBezTo>
                  <a:pt x="5608635" y="3095146"/>
                  <a:pt x="5489303" y="3114278"/>
                  <a:pt x="5382932" y="3111199"/>
                </a:cubicBezTo>
                <a:cubicBezTo>
                  <a:pt x="5276561" y="3108120"/>
                  <a:pt x="4923988" y="3140896"/>
                  <a:pt x="4721111" y="3111199"/>
                </a:cubicBezTo>
                <a:cubicBezTo>
                  <a:pt x="4518234" y="3081502"/>
                  <a:pt x="4131314" y="3143923"/>
                  <a:pt x="3860743" y="3111199"/>
                </a:cubicBezTo>
                <a:cubicBezTo>
                  <a:pt x="3590172" y="3078475"/>
                  <a:pt x="3321561" y="3074447"/>
                  <a:pt x="3099648" y="3111199"/>
                </a:cubicBezTo>
                <a:cubicBezTo>
                  <a:pt x="2877735" y="3147951"/>
                  <a:pt x="2733120" y="3115485"/>
                  <a:pt x="2636373" y="3111199"/>
                </a:cubicBezTo>
                <a:cubicBezTo>
                  <a:pt x="2539627" y="3106913"/>
                  <a:pt x="2272613" y="3125624"/>
                  <a:pt x="2173098" y="3111199"/>
                </a:cubicBezTo>
                <a:cubicBezTo>
                  <a:pt x="2073584" y="3096774"/>
                  <a:pt x="1624753" y="3102867"/>
                  <a:pt x="1312730" y="3111199"/>
                </a:cubicBezTo>
                <a:cubicBezTo>
                  <a:pt x="1000707" y="3119531"/>
                  <a:pt x="819778" y="3122369"/>
                  <a:pt x="518544" y="3111199"/>
                </a:cubicBezTo>
                <a:cubicBezTo>
                  <a:pt x="244145" y="3106898"/>
                  <a:pt x="-47362" y="2892757"/>
                  <a:pt x="0" y="2592655"/>
                </a:cubicBezTo>
                <a:cubicBezTo>
                  <a:pt x="21074" y="2383612"/>
                  <a:pt x="70" y="2177718"/>
                  <a:pt x="0" y="1963508"/>
                </a:cubicBezTo>
                <a:cubicBezTo>
                  <a:pt x="-70" y="1749298"/>
                  <a:pt x="12644" y="1434784"/>
                  <a:pt x="0" y="1292879"/>
                </a:cubicBezTo>
                <a:cubicBezTo>
                  <a:pt x="-12644" y="1150974"/>
                  <a:pt x="-22226" y="816882"/>
                  <a:pt x="0" y="518544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480" name="Google Shape;480;p5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8426" y="1386800"/>
            <a:ext cx="1597404" cy="15974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5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사과 나무" id="486" name="Google Shape;486;p5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35891" y="3200390"/>
            <a:ext cx="3404572" cy="3404572"/>
          </a:xfrm>
          <a:prstGeom prst="rect">
            <a:avLst/>
          </a:prstGeom>
          <a:noFill/>
          <a:ln>
            <a:noFill/>
          </a:ln>
        </p:spPr>
      </p:pic>
      <p:sp>
        <p:nvSpPr>
          <p:cNvPr id="487" name="Google Shape;487;p51"/>
          <p:cNvSpPr txBox="1"/>
          <p:nvPr>
            <p:ph type="title"/>
          </p:nvPr>
        </p:nvSpPr>
        <p:spPr>
          <a:xfrm>
            <a:off x="2137531" y="929251"/>
            <a:ext cx="4900831" cy="11831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1" lang="ko-KR" sz="7000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오늘의 활동</a:t>
            </a:r>
            <a:endParaRPr/>
          </a:p>
        </p:txBody>
      </p:sp>
      <p:sp>
        <p:nvSpPr>
          <p:cNvPr id="488" name="Google Shape;488;p51"/>
          <p:cNvSpPr/>
          <p:nvPr/>
        </p:nvSpPr>
        <p:spPr>
          <a:xfrm>
            <a:off x="1826909" y="3305775"/>
            <a:ext cx="8568939" cy="22719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‘자원의 생애‘ 인포그래픽 만들기</a:t>
            </a:r>
            <a:endParaRPr/>
          </a:p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지속가능한 목표 설립하기</a:t>
            </a:r>
            <a:br>
              <a:rPr b="0" i="0" lang="ko-KR" sz="35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3500" u="none" cap="none" strike="noStrik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Download Free Environment Icons in PNG &amp; SVG" id="489" name="Google Shape;489;p5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97216" y="526059"/>
            <a:ext cx="1456189" cy="1456189"/>
          </a:xfrm>
          <a:prstGeom prst="rect">
            <a:avLst/>
          </a:prstGeom>
          <a:noFill/>
          <a:ln>
            <a:noFill/>
          </a:ln>
        </p:spPr>
      </p:pic>
      <p:sp>
        <p:nvSpPr>
          <p:cNvPr id="490" name="Google Shape;490;p51"/>
          <p:cNvSpPr/>
          <p:nvPr/>
        </p:nvSpPr>
        <p:spPr>
          <a:xfrm>
            <a:off x="536895" y="2385440"/>
            <a:ext cx="11148969" cy="3946501"/>
          </a:xfrm>
          <a:custGeom>
            <a:rect b="b" l="l" r="r" t="t"/>
            <a:pathLst>
              <a:path extrusionOk="0" h="3946501" w="11148969">
                <a:moveTo>
                  <a:pt x="0" y="657763"/>
                </a:moveTo>
                <a:cubicBezTo>
                  <a:pt x="36940" y="317565"/>
                  <a:pt x="240018" y="44457"/>
                  <a:pt x="657763" y="0"/>
                </a:cubicBezTo>
                <a:cubicBezTo>
                  <a:pt x="765904" y="-12730"/>
                  <a:pt x="964366" y="4393"/>
                  <a:pt x="1116657" y="0"/>
                </a:cubicBezTo>
                <a:cubicBezTo>
                  <a:pt x="1268948" y="-4393"/>
                  <a:pt x="1512897" y="-12668"/>
                  <a:pt x="1673885" y="0"/>
                </a:cubicBezTo>
                <a:cubicBezTo>
                  <a:pt x="1834873" y="12668"/>
                  <a:pt x="2125415" y="-16183"/>
                  <a:pt x="2329448" y="0"/>
                </a:cubicBezTo>
                <a:cubicBezTo>
                  <a:pt x="2533481" y="16183"/>
                  <a:pt x="2689483" y="-3957"/>
                  <a:pt x="2788342" y="0"/>
                </a:cubicBezTo>
                <a:cubicBezTo>
                  <a:pt x="2887201" y="3957"/>
                  <a:pt x="3165776" y="-11547"/>
                  <a:pt x="3345571" y="0"/>
                </a:cubicBezTo>
                <a:cubicBezTo>
                  <a:pt x="3525366" y="11547"/>
                  <a:pt x="3761813" y="26407"/>
                  <a:pt x="4001134" y="0"/>
                </a:cubicBezTo>
                <a:cubicBezTo>
                  <a:pt x="4240455" y="-26407"/>
                  <a:pt x="4481784" y="-20780"/>
                  <a:pt x="4853365" y="0"/>
                </a:cubicBezTo>
                <a:cubicBezTo>
                  <a:pt x="5224946" y="20780"/>
                  <a:pt x="5253080" y="19638"/>
                  <a:pt x="5410594" y="0"/>
                </a:cubicBezTo>
                <a:cubicBezTo>
                  <a:pt x="5568108" y="-19638"/>
                  <a:pt x="5954388" y="-17614"/>
                  <a:pt x="6164491" y="0"/>
                </a:cubicBezTo>
                <a:cubicBezTo>
                  <a:pt x="6374594" y="17614"/>
                  <a:pt x="6536641" y="-26787"/>
                  <a:pt x="6820054" y="0"/>
                </a:cubicBezTo>
                <a:cubicBezTo>
                  <a:pt x="7103467" y="26787"/>
                  <a:pt x="7170676" y="-7177"/>
                  <a:pt x="7278948" y="0"/>
                </a:cubicBezTo>
                <a:cubicBezTo>
                  <a:pt x="7387220" y="7177"/>
                  <a:pt x="7712156" y="-7274"/>
                  <a:pt x="8131180" y="0"/>
                </a:cubicBezTo>
                <a:cubicBezTo>
                  <a:pt x="8550204" y="7274"/>
                  <a:pt x="8489954" y="-12403"/>
                  <a:pt x="8590074" y="0"/>
                </a:cubicBezTo>
                <a:cubicBezTo>
                  <a:pt x="8690194" y="12403"/>
                  <a:pt x="8948592" y="18280"/>
                  <a:pt x="9048968" y="0"/>
                </a:cubicBezTo>
                <a:cubicBezTo>
                  <a:pt x="9149344" y="-18280"/>
                  <a:pt x="9628076" y="1741"/>
                  <a:pt x="9901199" y="0"/>
                </a:cubicBezTo>
                <a:cubicBezTo>
                  <a:pt x="10174322" y="-1741"/>
                  <a:pt x="10259316" y="-27137"/>
                  <a:pt x="10491206" y="0"/>
                </a:cubicBezTo>
                <a:cubicBezTo>
                  <a:pt x="10864423" y="-89836"/>
                  <a:pt x="11190400" y="340058"/>
                  <a:pt x="11148969" y="657763"/>
                </a:cubicBezTo>
                <a:cubicBezTo>
                  <a:pt x="11118595" y="971295"/>
                  <a:pt x="11150119" y="1072416"/>
                  <a:pt x="11148969" y="1341817"/>
                </a:cubicBezTo>
                <a:cubicBezTo>
                  <a:pt x="11147819" y="1611218"/>
                  <a:pt x="11148181" y="1759285"/>
                  <a:pt x="11148969" y="1946941"/>
                </a:cubicBezTo>
                <a:cubicBezTo>
                  <a:pt x="11149757" y="2134597"/>
                  <a:pt x="11120337" y="2410976"/>
                  <a:pt x="11148969" y="2578375"/>
                </a:cubicBezTo>
                <a:cubicBezTo>
                  <a:pt x="11177601" y="2745774"/>
                  <a:pt x="11155876" y="3133170"/>
                  <a:pt x="11148969" y="3288738"/>
                </a:cubicBezTo>
                <a:cubicBezTo>
                  <a:pt x="11069718" y="3678145"/>
                  <a:pt x="10845700" y="3929147"/>
                  <a:pt x="10491206" y="3946501"/>
                </a:cubicBezTo>
                <a:cubicBezTo>
                  <a:pt x="10347419" y="3959040"/>
                  <a:pt x="10028780" y="3913907"/>
                  <a:pt x="9835643" y="3946501"/>
                </a:cubicBezTo>
                <a:cubicBezTo>
                  <a:pt x="9642506" y="3979095"/>
                  <a:pt x="9281954" y="3975192"/>
                  <a:pt x="9081746" y="3946501"/>
                </a:cubicBezTo>
                <a:cubicBezTo>
                  <a:pt x="8881538" y="3917810"/>
                  <a:pt x="8708127" y="3951409"/>
                  <a:pt x="8426183" y="3946501"/>
                </a:cubicBezTo>
                <a:cubicBezTo>
                  <a:pt x="8144239" y="3941593"/>
                  <a:pt x="8057535" y="3949080"/>
                  <a:pt x="7770620" y="3946501"/>
                </a:cubicBezTo>
                <a:cubicBezTo>
                  <a:pt x="7483705" y="3943922"/>
                  <a:pt x="7373389" y="3949510"/>
                  <a:pt x="7213392" y="3946501"/>
                </a:cubicBezTo>
                <a:cubicBezTo>
                  <a:pt x="7053395" y="3943492"/>
                  <a:pt x="6966665" y="3956314"/>
                  <a:pt x="6852832" y="3946501"/>
                </a:cubicBezTo>
                <a:cubicBezTo>
                  <a:pt x="6738999" y="3936688"/>
                  <a:pt x="6564212" y="3925707"/>
                  <a:pt x="6393938" y="3946501"/>
                </a:cubicBezTo>
                <a:cubicBezTo>
                  <a:pt x="6223664" y="3967295"/>
                  <a:pt x="6208181" y="3940081"/>
                  <a:pt x="6033379" y="3946501"/>
                </a:cubicBezTo>
                <a:cubicBezTo>
                  <a:pt x="5858577" y="3952921"/>
                  <a:pt x="5600419" y="3955755"/>
                  <a:pt x="5377816" y="3946501"/>
                </a:cubicBezTo>
                <a:cubicBezTo>
                  <a:pt x="5155213" y="3937247"/>
                  <a:pt x="4922280" y="3968812"/>
                  <a:pt x="4525584" y="3946501"/>
                </a:cubicBezTo>
                <a:cubicBezTo>
                  <a:pt x="4128888" y="3924190"/>
                  <a:pt x="4127090" y="3949263"/>
                  <a:pt x="3771687" y="3946501"/>
                </a:cubicBezTo>
                <a:cubicBezTo>
                  <a:pt x="3416284" y="3943739"/>
                  <a:pt x="3533471" y="3927713"/>
                  <a:pt x="3312793" y="3946501"/>
                </a:cubicBezTo>
                <a:cubicBezTo>
                  <a:pt x="3092115" y="3965289"/>
                  <a:pt x="2968987" y="3935445"/>
                  <a:pt x="2853899" y="3946501"/>
                </a:cubicBezTo>
                <a:cubicBezTo>
                  <a:pt x="2738811" y="3957557"/>
                  <a:pt x="2340011" y="3910367"/>
                  <a:pt x="2001667" y="3946501"/>
                </a:cubicBezTo>
                <a:cubicBezTo>
                  <a:pt x="1663323" y="3982635"/>
                  <a:pt x="1550601" y="3976970"/>
                  <a:pt x="1346104" y="3946501"/>
                </a:cubicBezTo>
                <a:cubicBezTo>
                  <a:pt x="1141607" y="3916032"/>
                  <a:pt x="886384" y="3931951"/>
                  <a:pt x="657763" y="3946501"/>
                </a:cubicBezTo>
                <a:cubicBezTo>
                  <a:pt x="356283" y="3934227"/>
                  <a:pt x="-33668" y="3644488"/>
                  <a:pt x="0" y="3288738"/>
                </a:cubicBezTo>
                <a:cubicBezTo>
                  <a:pt x="-23040" y="3021923"/>
                  <a:pt x="17336" y="2933710"/>
                  <a:pt x="0" y="2683614"/>
                </a:cubicBezTo>
                <a:cubicBezTo>
                  <a:pt x="-17336" y="2433518"/>
                  <a:pt x="17825" y="2360692"/>
                  <a:pt x="0" y="2078490"/>
                </a:cubicBezTo>
                <a:cubicBezTo>
                  <a:pt x="-17825" y="1796288"/>
                  <a:pt x="-21482" y="1608875"/>
                  <a:pt x="0" y="1447056"/>
                </a:cubicBezTo>
                <a:cubicBezTo>
                  <a:pt x="21482" y="1285237"/>
                  <a:pt x="2089" y="1010420"/>
                  <a:pt x="0" y="657763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491" name="Google Shape;491;p5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flipH="1">
            <a:off x="10281342" y="1438984"/>
            <a:ext cx="1597404" cy="159740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ownload Free Numbering Icons in PNG &amp; SVG" id="492" name="Google Shape;492;p51"/>
          <p:cNvPicPr preferRelativeResize="0"/>
          <p:nvPr/>
        </p:nvPicPr>
        <p:blipFill rotWithShape="1">
          <a:blip r:embed="rId6">
            <a:alphaModFix/>
          </a:blip>
          <a:srcRect b="50000" l="0" r="50000" t="0"/>
          <a:stretch/>
        </p:blipFill>
        <p:spPr>
          <a:xfrm>
            <a:off x="897570" y="3435700"/>
            <a:ext cx="677720" cy="6777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ownload Free Numbering Icons in PNG &amp; SVG" id="493" name="Google Shape;493;p51"/>
          <p:cNvPicPr preferRelativeResize="0"/>
          <p:nvPr/>
        </p:nvPicPr>
        <p:blipFill rotWithShape="1">
          <a:blip r:embed="rId6">
            <a:alphaModFix/>
          </a:blip>
          <a:srcRect b="50000" l="51194" r="2374" t="0"/>
          <a:stretch/>
        </p:blipFill>
        <p:spPr>
          <a:xfrm>
            <a:off x="973122" y="4324907"/>
            <a:ext cx="640800" cy="6900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8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52"/>
          <p:cNvSpPr/>
          <p:nvPr/>
        </p:nvSpPr>
        <p:spPr>
          <a:xfrm>
            <a:off x="2288656" y="1941367"/>
            <a:ext cx="7497242" cy="25725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‘자원의 생애’ </a:t>
            </a:r>
            <a:b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인포그래픽 만들기</a:t>
            </a:r>
            <a:endParaRPr b="0" i="0" sz="7000" u="none" cap="none" strike="noStrik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0" name="Google Shape;500;p52"/>
          <p:cNvSpPr/>
          <p:nvPr/>
        </p:nvSpPr>
        <p:spPr>
          <a:xfrm>
            <a:off x="536895" y="4533202"/>
            <a:ext cx="11148969" cy="1597404"/>
          </a:xfrm>
          <a:custGeom>
            <a:rect b="b" l="l" r="r" t="t"/>
            <a:pathLst>
              <a:path extrusionOk="0" h="1597404" w="11148969">
                <a:moveTo>
                  <a:pt x="0" y="266239"/>
                </a:moveTo>
                <a:cubicBezTo>
                  <a:pt x="7985" y="124187"/>
                  <a:pt x="116533" y="2176"/>
                  <a:pt x="266239" y="0"/>
                </a:cubicBezTo>
                <a:cubicBezTo>
                  <a:pt x="371821" y="17869"/>
                  <a:pt x="616347" y="-4260"/>
                  <a:pt x="717440" y="0"/>
                </a:cubicBezTo>
                <a:cubicBezTo>
                  <a:pt x="818533" y="4260"/>
                  <a:pt x="1105966" y="18912"/>
                  <a:pt x="1274806" y="0"/>
                </a:cubicBezTo>
                <a:cubicBezTo>
                  <a:pt x="1443646" y="-18912"/>
                  <a:pt x="1741027" y="11348"/>
                  <a:pt x="1938336" y="0"/>
                </a:cubicBezTo>
                <a:cubicBezTo>
                  <a:pt x="2135645" y="-11348"/>
                  <a:pt x="2285918" y="-515"/>
                  <a:pt x="2389537" y="0"/>
                </a:cubicBezTo>
                <a:cubicBezTo>
                  <a:pt x="2493156" y="515"/>
                  <a:pt x="2732927" y="10187"/>
                  <a:pt x="2946903" y="0"/>
                </a:cubicBezTo>
                <a:cubicBezTo>
                  <a:pt x="3160879" y="-10187"/>
                  <a:pt x="3359596" y="6335"/>
                  <a:pt x="3610434" y="0"/>
                </a:cubicBezTo>
                <a:cubicBezTo>
                  <a:pt x="3861272" y="-6335"/>
                  <a:pt x="4149451" y="19104"/>
                  <a:pt x="4486294" y="0"/>
                </a:cubicBezTo>
                <a:cubicBezTo>
                  <a:pt x="4823137" y="-19104"/>
                  <a:pt x="4873950" y="2607"/>
                  <a:pt x="5043660" y="0"/>
                </a:cubicBezTo>
                <a:cubicBezTo>
                  <a:pt x="5213370" y="-2607"/>
                  <a:pt x="5558483" y="26946"/>
                  <a:pt x="5813356" y="0"/>
                </a:cubicBezTo>
                <a:cubicBezTo>
                  <a:pt x="6068229" y="-26946"/>
                  <a:pt x="6189702" y="-4797"/>
                  <a:pt x="6476886" y="0"/>
                </a:cubicBezTo>
                <a:cubicBezTo>
                  <a:pt x="6764070" y="4797"/>
                  <a:pt x="6822679" y="18358"/>
                  <a:pt x="6928087" y="0"/>
                </a:cubicBezTo>
                <a:cubicBezTo>
                  <a:pt x="7033495" y="-18358"/>
                  <a:pt x="7418086" y="19216"/>
                  <a:pt x="7803948" y="0"/>
                </a:cubicBezTo>
                <a:cubicBezTo>
                  <a:pt x="8189810" y="-19216"/>
                  <a:pt x="8135699" y="6742"/>
                  <a:pt x="8255148" y="0"/>
                </a:cubicBezTo>
                <a:cubicBezTo>
                  <a:pt x="8374597" y="-6742"/>
                  <a:pt x="8499264" y="21652"/>
                  <a:pt x="8706349" y="0"/>
                </a:cubicBezTo>
                <a:cubicBezTo>
                  <a:pt x="8913434" y="-21652"/>
                  <a:pt x="9227775" y="-30999"/>
                  <a:pt x="9582210" y="0"/>
                </a:cubicBezTo>
                <a:cubicBezTo>
                  <a:pt x="9936645" y="30999"/>
                  <a:pt x="10073263" y="-8990"/>
                  <a:pt x="10245741" y="0"/>
                </a:cubicBezTo>
                <a:cubicBezTo>
                  <a:pt x="10418219" y="8990"/>
                  <a:pt x="10689477" y="-301"/>
                  <a:pt x="10882730" y="0"/>
                </a:cubicBezTo>
                <a:cubicBezTo>
                  <a:pt x="11007505" y="-19211"/>
                  <a:pt x="11151372" y="124158"/>
                  <a:pt x="11148969" y="266239"/>
                </a:cubicBezTo>
                <a:cubicBezTo>
                  <a:pt x="11152553" y="515071"/>
                  <a:pt x="11137529" y="618751"/>
                  <a:pt x="11148969" y="766754"/>
                </a:cubicBezTo>
                <a:cubicBezTo>
                  <a:pt x="11160409" y="914757"/>
                  <a:pt x="11142046" y="1162300"/>
                  <a:pt x="11148969" y="1331165"/>
                </a:cubicBezTo>
                <a:cubicBezTo>
                  <a:pt x="11134647" y="1495073"/>
                  <a:pt x="11032904" y="1614012"/>
                  <a:pt x="10882730" y="1597404"/>
                </a:cubicBezTo>
                <a:cubicBezTo>
                  <a:pt x="10622501" y="1577673"/>
                  <a:pt x="10346810" y="1576261"/>
                  <a:pt x="10113034" y="1597404"/>
                </a:cubicBezTo>
                <a:cubicBezTo>
                  <a:pt x="9879258" y="1618547"/>
                  <a:pt x="9865248" y="1579579"/>
                  <a:pt x="9661834" y="1597404"/>
                </a:cubicBezTo>
                <a:cubicBezTo>
                  <a:pt x="9458420" y="1615229"/>
                  <a:pt x="9131958" y="1575755"/>
                  <a:pt x="8892138" y="1597404"/>
                </a:cubicBezTo>
                <a:cubicBezTo>
                  <a:pt x="8652318" y="1619053"/>
                  <a:pt x="8470178" y="1591680"/>
                  <a:pt x="8228607" y="1597404"/>
                </a:cubicBezTo>
                <a:cubicBezTo>
                  <a:pt x="7987036" y="1603128"/>
                  <a:pt x="7860602" y="1612434"/>
                  <a:pt x="7565077" y="1597404"/>
                </a:cubicBezTo>
                <a:cubicBezTo>
                  <a:pt x="7269552" y="1582375"/>
                  <a:pt x="7211269" y="1596456"/>
                  <a:pt x="7007711" y="1597404"/>
                </a:cubicBezTo>
                <a:cubicBezTo>
                  <a:pt x="6804153" y="1598352"/>
                  <a:pt x="6781714" y="1603652"/>
                  <a:pt x="6662675" y="1597404"/>
                </a:cubicBezTo>
                <a:cubicBezTo>
                  <a:pt x="6543636" y="1591156"/>
                  <a:pt x="6311922" y="1585435"/>
                  <a:pt x="6211474" y="1597404"/>
                </a:cubicBezTo>
                <a:cubicBezTo>
                  <a:pt x="6111026" y="1609373"/>
                  <a:pt x="5945322" y="1613520"/>
                  <a:pt x="5866438" y="1597404"/>
                </a:cubicBezTo>
                <a:cubicBezTo>
                  <a:pt x="5787554" y="1581288"/>
                  <a:pt x="5509474" y="1589996"/>
                  <a:pt x="5202907" y="1597404"/>
                </a:cubicBezTo>
                <a:cubicBezTo>
                  <a:pt x="4896340" y="1604812"/>
                  <a:pt x="4629947" y="1565099"/>
                  <a:pt x="4327047" y="1597404"/>
                </a:cubicBezTo>
                <a:cubicBezTo>
                  <a:pt x="4024147" y="1629709"/>
                  <a:pt x="3898972" y="1559839"/>
                  <a:pt x="3557351" y="1597404"/>
                </a:cubicBezTo>
                <a:cubicBezTo>
                  <a:pt x="3215730" y="1634969"/>
                  <a:pt x="3197055" y="1575198"/>
                  <a:pt x="3106150" y="1597404"/>
                </a:cubicBezTo>
                <a:cubicBezTo>
                  <a:pt x="3015245" y="1619610"/>
                  <a:pt x="2801155" y="1606046"/>
                  <a:pt x="2654949" y="1597404"/>
                </a:cubicBezTo>
                <a:cubicBezTo>
                  <a:pt x="2508743" y="1588762"/>
                  <a:pt x="2147405" y="1635595"/>
                  <a:pt x="1779089" y="1597404"/>
                </a:cubicBezTo>
                <a:cubicBezTo>
                  <a:pt x="1410773" y="1559213"/>
                  <a:pt x="1294366" y="1591612"/>
                  <a:pt x="1115558" y="1597404"/>
                </a:cubicBezTo>
                <a:cubicBezTo>
                  <a:pt x="936750" y="1603196"/>
                  <a:pt x="637648" y="1603261"/>
                  <a:pt x="266239" y="1597404"/>
                </a:cubicBezTo>
                <a:cubicBezTo>
                  <a:pt x="134883" y="1594288"/>
                  <a:pt x="-24794" y="1472666"/>
                  <a:pt x="0" y="1331165"/>
                </a:cubicBezTo>
                <a:cubicBezTo>
                  <a:pt x="828" y="1151667"/>
                  <a:pt x="-22095" y="991931"/>
                  <a:pt x="0" y="820001"/>
                </a:cubicBezTo>
                <a:cubicBezTo>
                  <a:pt x="22095" y="648071"/>
                  <a:pt x="18520" y="414578"/>
                  <a:pt x="0" y="266239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501" name="Google Shape;501;p5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10266130" y="3444208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502" name="Google Shape;502;p52"/>
          <p:cNvSpPr/>
          <p:nvPr/>
        </p:nvSpPr>
        <p:spPr>
          <a:xfrm>
            <a:off x="555978" y="4866352"/>
            <a:ext cx="11080044" cy="1248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활동지의 [활동1]에 인포그래픽을 제작해 봅시다.</a:t>
            </a:r>
            <a:endParaRPr/>
          </a:p>
        </p:txBody>
      </p:sp>
      <p:pic>
        <p:nvPicPr>
          <p:cNvPr descr="Download Free Numbering Icons in PNG &amp; SVG" id="503" name="Google Shape;503;p52"/>
          <p:cNvPicPr preferRelativeResize="0"/>
          <p:nvPr/>
        </p:nvPicPr>
        <p:blipFill rotWithShape="1">
          <a:blip r:embed="rId4">
            <a:alphaModFix/>
          </a:blip>
          <a:srcRect b="50000" l="0" r="50000" t="0"/>
          <a:stretch/>
        </p:blipFill>
        <p:spPr>
          <a:xfrm>
            <a:off x="5438067" y="742947"/>
            <a:ext cx="1198420" cy="11984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53"/>
          <p:cNvSpPr/>
          <p:nvPr/>
        </p:nvSpPr>
        <p:spPr>
          <a:xfrm>
            <a:off x="2288656" y="1941367"/>
            <a:ext cx="7497242" cy="25725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‘자원의 생애’ </a:t>
            </a:r>
            <a:b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인포그래픽 만들기</a:t>
            </a:r>
            <a:endParaRPr b="0" i="0" sz="7000" u="none" cap="none" strike="noStrik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0" name="Google Shape;510;p53"/>
          <p:cNvSpPr/>
          <p:nvPr/>
        </p:nvSpPr>
        <p:spPr>
          <a:xfrm>
            <a:off x="536895" y="4533202"/>
            <a:ext cx="11148969" cy="1350763"/>
          </a:xfrm>
          <a:custGeom>
            <a:rect b="b" l="l" r="r" t="t"/>
            <a:pathLst>
              <a:path extrusionOk="0" h="1350763" w="11148969">
                <a:moveTo>
                  <a:pt x="0" y="225132"/>
                </a:moveTo>
                <a:cubicBezTo>
                  <a:pt x="3469" y="102962"/>
                  <a:pt x="82831" y="14661"/>
                  <a:pt x="225132" y="0"/>
                </a:cubicBezTo>
                <a:cubicBezTo>
                  <a:pt x="392308" y="-16310"/>
                  <a:pt x="491121" y="-7079"/>
                  <a:pt x="679827" y="0"/>
                </a:cubicBezTo>
                <a:cubicBezTo>
                  <a:pt x="868533" y="7079"/>
                  <a:pt x="995594" y="24073"/>
                  <a:pt x="1241509" y="0"/>
                </a:cubicBezTo>
                <a:cubicBezTo>
                  <a:pt x="1487424" y="-24073"/>
                  <a:pt x="1644926" y="7511"/>
                  <a:pt x="1910178" y="0"/>
                </a:cubicBezTo>
                <a:cubicBezTo>
                  <a:pt x="2175430" y="-7511"/>
                  <a:pt x="2216550" y="-8565"/>
                  <a:pt x="2364873" y="0"/>
                </a:cubicBezTo>
                <a:cubicBezTo>
                  <a:pt x="2513197" y="8565"/>
                  <a:pt x="2646771" y="-25404"/>
                  <a:pt x="2926555" y="0"/>
                </a:cubicBezTo>
                <a:cubicBezTo>
                  <a:pt x="3206339" y="25404"/>
                  <a:pt x="3366915" y="-8201"/>
                  <a:pt x="3595224" y="0"/>
                </a:cubicBezTo>
                <a:cubicBezTo>
                  <a:pt x="3823533" y="8201"/>
                  <a:pt x="4233056" y="-22427"/>
                  <a:pt x="4477867" y="0"/>
                </a:cubicBezTo>
                <a:cubicBezTo>
                  <a:pt x="4722678" y="22427"/>
                  <a:pt x="4777253" y="25137"/>
                  <a:pt x="5039549" y="0"/>
                </a:cubicBezTo>
                <a:cubicBezTo>
                  <a:pt x="5301845" y="-25137"/>
                  <a:pt x="5652166" y="10560"/>
                  <a:pt x="5815205" y="0"/>
                </a:cubicBezTo>
                <a:cubicBezTo>
                  <a:pt x="5978244" y="-10560"/>
                  <a:pt x="6208131" y="-18535"/>
                  <a:pt x="6483874" y="0"/>
                </a:cubicBezTo>
                <a:cubicBezTo>
                  <a:pt x="6759617" y="18535"/>
                  <a:pt x="6825855" y="-3905"/>
                  <a:pt x="6938569" y="0"/>
                </a:cubicBezTo>
                <a:cubicBezTo>
                  <a:pt x="7051284" y="3905"/>
                  <a:pt x="7434925" y="-40144"/>
                  <a:pt x="7821213" y="0"/>
                </a:cubicBezTo>
                <a:cubicBezTo>
                  <a:pt x="8207501" y="40144"/>
                  <a:pt x="8070159" y="16821"/>
                  <a:pt x="8275908" y="0"/>
                </a:cubicBezTo>
                <a:cubicBezTo>
                  <a:pt x="8481657" y="-16821"/>
                  <a:pt x="8517075" y="13648"/>
                  <a:pt x="8730602" y="0"/>
                </a:cubicBezTo>
                <a:cubicBezTo>
                  <a:pt x="8944129" y="-13648"/>
                  <a:pt x="9263113" y="-6860"/>
                  <a:pt x="9613246" y="0"/>
                </a:cubicBezTo>
                <a:cubicBezTo>
                  <a:pt x="9963379" y="6860"/>
                  <a:pt x="9965910" y="18174"/>
                  <a:pt x="10281915" y="0"/>
                </a:cubicBezTo>
                <a:cubicBezTo>
                  <a:pt x="10597920" y="-18174"/>
                  <a:pt x="10628214" y="14432"/>
                  <a:pt x="10923837" y="0"/>
                </a:cubicBezTo>
                <a:cubicBezTo>
                  <a:pt x="11025750" y="-19348"/>
                  <a:pt x="11152934" y="108978"/>
                  <a:pt x="11148969" y="225132"/>
                </a:cubicBezTo>
                <a:cubicBezTo>
                  <a:pt x="11143161" y="320347"/>
                  <a:pt x="11150577" y="552551"/>
                  <a:pt x="11148969" y="648367"/>
                </a:cubicBezTo>
                <a:cubicBezTo>
                  <a:pt x="11147361" y="744183"/>
                  <a:pt x="11142447" y="958308"/>
                  <a:pt x="11148969" y="1125631"/>
                </a:cubicBezTo>
                <a:cubicBezTo>
                  <a:pt x="11140886" y="1259487"/>
                  <a:pt x="11048833" y="1354254"/>
                  <a:pt x="10923837" y="1350763"/>
                </a:cubicBezTo>
                <a:cubicBezTo>
                  <a:pt x="10604436" y="1357134"/>
                  <a:pt x="10370858" y="1321209"/>
                  <a:pt x="10148181" y="1350763"/>
                </a:cubicBezTo>
                <a:cubicBezTo>
                  <a:pt x="9925504" y="1380317"/>
                  <a:pt x="9913250" y="1346758"/>
                  <a:pt x="9693486" y="1350763"/>
                </a:cubicBezTo>
                <a:cubicBezTo>
                  <a:pt x="9473722" y="1354768"/>
                  <a:pt x="9304020" y="1335098"/>
                  <a:pt x="8917830" y="1350763"/>
                </a:cubicBezTo>
                <a:cubicBezTo>
                  <a:pt x="8531640" y="1366428"/>
                  <a:pt x="8538717" y="1353025"/>
                  <a:pt x="8249161" y="1350763"/>
                </a:cubicBezTo>
                <a:cubicBezTo>
                  <a:pt x="7959605" y="1348501"/>
                  <a:pt x="7865142" y="1359156"/>
                  <a:pt x="7580492" y="1350763"/>
                </a:cubicBezTo>
                <a:cubicBezTo>
                  <a:pt x="7295842" y="1342370"/>
                  <a:pt x="7264394" y="1361434"/>
                  <a:pt x="7018810" y="1350763"/>
                </a:cubicBezTo>
                <a:cubicBezTo>
                  <a:pt x="6773226" y="1340092"/>
                  <a:pt x="6823103" y="1364369"/>
                  <a:pt x="6671102" y="1350763"/>
                </a:cubicBezTo>
                <a:cubicBezTo>
                  <a:pt x="6519101" y="1337157"/>
                  <a:pt x="6441254" y="1369605"/>
                  <a:pt x="6216407" y="1350763"/>
                </a:cubicBezTo>
                <a:cubicBezTo>
                  <a:pt x="5991560" y="1331921"/>
                  <a:pt x="5960849" y="1345527"/>
                  <a:pt x="5868699" y="1350763"/>
                </a:cubicBezTo>
                <a:cubicBezTo>
                  <a:pt x="5776549" y="1355999"/>
                  <a:pt x="5528570" y="1362062"/>
                  <a:pt x="5200030" y="1350763"/>
                </a:cubicBezTo>
                <a:cubicBezTo>
                  <a:pt x="4871490" y="1339464"/>
                  <a:pt x="4641749" y="1348174"/>
                  <a:pt x="4317387" y="1350763"/>
                </a:cubicBezTo>
                <a:cubicBezTo>
                  <a:pt x="3993025" y="1353352"/>
                  <a:pt x="3862132" y="1352007"/>
                  <a:pt x="3541731" y="1350763"/>
                </a:cubicBezTo>
                <a:cubicBezTo>
                  <a:pt x="3221330" y="1349519"/>
                  <a:pt x="3216002" y="1367403"/>
                  <a:pt x="3087036" y="1350763"/>
                </a:cubicBezTo>
                <a:cubicBezTo>
                  <a:pt x="2958071" y="1334123"/>
                  <a:pt x="2772646" y="1370696"/>
                  <a:pt x="2632341" y="1350763"/>
                </a:cubicBezTo>
                <a:cubicBezTo>
                  <a:pt x="2492037" y="1330830"/>
                  <a:pt x="2110789" y="1390851"/>
                  <a:pt x="1749697" y="1350763"/>
                </a:cubicBezTo>
                <a:cubicBezTo>
                  <a:pt x="1388605" y="1310675"/>
                  <a:pt x="1372538" y="1348631"/>
                  <a:pt x="1081028" y="1350763"/>
                </a:cubicBezTo>
                <a:cubicBezTo>
                  <a:pt x="789518" y="1352895"/>
                  <a:pt x="440648" y="1350250"/>
                  <a:pt x="225132" y="1350763"/>
                </a:cubicBezTo>
                <a:cubicBezTo>
                  <a:pt x="108310" y="1349270"/>
                  <a:pt x="-29126" y="1243461"/>
                  <a:pt x="0" y="1125631"/>
                </a:cubicBezTo>
                <a:cubicBezTo>
                  <a:pt x="-17932" y="1019958"/>
                  <a:pt x="-14492" y="835820"/>
                  <a:pt x="0" y="693391"/>
                </a:cubicBezTo>
                <a:cubicBezTo>
                  <a:pt x="14492" y="550962"/>
                  <a:pt x="8516" y="337066"/>
                  <a:pt x="0" y="225132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511" name="Google Shape;511;p5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10266130" y="3444208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512" name="Google Shape;512;p53"/>
          <p:cNvSpPr/>
          <p:nvPr/>
        </p:nvSpPr>
        <p:spPr>
          <a:xfrm>
            <a:off x="497255" y="4866352"/>
            <a:ext cx="11080044" cy="8460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o-KR" sz="2500" u="none" cap="none" strike="noStrike">
                <a:solidFill>
                  <a:srgbClr val="000000"/>
                </a:solidFill>
                <a:highlight>
                  <a:srgbClr val="A9D18E"/>
                </a:highlight>
                <a:latin typeface="Arial"/>
                <a:ea typeface="Arial"/>
                <a:cs typeface="Arial"/>
                <a:sym typeface="Arial"/>
              </a:rPr>
              <a:t>Ex) 알루미늄캔→ 광물채굴→ 공장생산→ 소비→ 분리배출→ 재활용→ 새로운제품</a:t>
            </a:r>
            <a:endParaRPr b="1" i="0" sz="2500" u="none" cap="none" strike="noStrike">
              <a:solidFill>
                <a:srgbClr val="000000"/>
              </a:solidFill>
              <a:highlight>
                <a:srgbClr val="A9D18E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Download Free Numbering Icons in PNG &amp; SVG" id="513" name="Google Shape;513;p53"/>
          <p:cNvPicPr preferRelativeResize="0"/>
          <p:nvPr/>
        </p:nvPicPr>
        <p:blipFill rotWithShape="1">
          <a:blip r:embed="rId4">
            <a:alphaModFix/>
          </a:blip>
          <a:srcRect b="50000" l="0" r="50000" t="0"/>
          <a:stretch/>
        </p:blipFill>
        <p:spPr>
          <a:xfrm>
            <a:off x="5438067" y="742947"/>
            <a:ext cx="1198420" cy="11984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8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54"/>
          <p:cNvSpPr/>
          <p:nvPr/>
        </p:nvSpPr>
        <p:spPr>
          <a:xfrm>
            <a:off x="1192696" y="1941367"/>
            <a:ext cx="9780104" cy="25725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7200"/>
              <a:buFont typeface="Arial"/>
              <a:buNone/>
            </a:pPr>
            <a:r>
              <a:rPr b="0" i="0" lang="ko-KR" sz="72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지속가능한 삶을 위한</a:t>
            </a:r>
            <a:br>
              <a:rPr b="0" i="0" lang="ko-KR" sz="72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ko-KR" sz="72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나의 실천 목표 설립하기</a:t>
            </a:r>
            <a:endParaRPr b="0" i="0" sz="7000" u="none" cap="none" strike="noStrik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0" name="Google Shape;520;p54"/>
          <p:cNvSpPr/>
          <p:nvPr/>
        </p:nvSpPr>
        <p:spPr>
          <a:xfrm>
            <a:off x="536895" y="4533202"/>
            <a:ext cx="11148969" cy="1597404"/>
          </a:xfrm>
          <a:custGeom>
            <a:rect b="b" l="l" r="r" t="t"/>
            <a:pathLst>
              <a:path extrusionOk="0" h="1597404" w="11148969">
                <a:moveTo>
                  <a:pt x="0" y="266239"/>
                </a:moveTo>
                <a:cubicBezTo>
                  <a:pt x="7985" y="124187"/>
                  <a:pt x="116533" y="2176"/>
                  <a:pt x="266239" y="0"/>
                </a:cubicBezTo>
                <a:cubicBezTo>
                  <a:pt x="371821" y="17869"/>
                  <a:pt x="616347" y="-4260"/>
                  <a:pt x="717440" y="0"/>
                </a:cubicBezTo>
                <a:cubicBezTo>
                  <a:pt x="818533" y="4260"/>
                  <a:pt x="1105966" y="18912"/>
                  <a:pt x="1274806" y="0"/>
                </a:cubicBezTo>
                <a:cubicBezTo>
                  <a:pt x="1443646" y="-18912"/>
                  <a:pt x="1741027" y="11348"/>
                  <a:pt x="1938336" y="0"/>
                </a:cubicBezTo>
                <a:cubicBezTo>
                  <a:pt x="2135645" y="-11348"/>
                  <a:pt x="2285918" y="-515"/>
                  <a:pt x="2389537" y="0"/>
                </a:cubicBezTo>
                <a:cubicBezTo>
                  <a:pt x="2493156" y="515"/>
                  <a:pt x="2732927" y="10187"/>
                  <a:pt x="2946903" y="0"/>
                </a:cubicBezTo>
                <a:cubicBezTo>
                  <a:pt x="3160879" y="-10187"/>
                  <a:pt x="3359596" y="6335"/>
                  <a:pt x="3610434" y="0"/>
                </a:cubicBezTo>
                <a:cubicBezTo>
                  <a:pt x="3861272" y="-6335"/>
                  <a:pt x="4149451" y="19104"/>
                  <a:pt x="4486294" y="0"/>
                </a:cubicBezTo>
                <a:cubicBezTo>
                  <a:pt x="4823137" y="-19104"/>
                  <a:pt x="4873950" y="2607"/>
                  <a:pt x="5043660" y="0"/>
                </a:cubicBezTo>
                <a:cubicBezTo>
                  <a:pt x="5213370" y="-2607"/>
                  <a:pt x="5558483" y="26946"/>
                  <a:pt x="5813356" y="0"/>
                </a:cubicBezTo>
                <a:cubicBezTo>
                  <a:pt x="6068229" y="-26946"/>
                  <a:pt x="6189702" y="-4797"/>
                  <a:pt x="6476886" y="0"/>
                </a:cubicBezTo>
                <a:cubicBezTo>
                  <a:pt x="6764070" y="4797"/>
                  <a:pt x="6822679" y="18358"/>
                  <a:pt x="6928087" y="0"/>
                </a:cubicBezTo>
                <a:cubicBezTo>
                  <a:pt x="7033495" y="-18358"/>
                  <a:pt x="7418086" y="19216"/>
                  <a:pt x="7803948" y="0"/>
                </a:cubicBezTo>
                <a:cubicBezTo>
                  <a:pt x="8189810" y="-19216"/>
                  <a:pt x="8135699" y="6742"/>
                  <a:pt x="8255148" y="0"/>
                </a:cubicBezTo>
                <a:cubicBezTo>
                  <a:pt x="8374597" y="-6742"/>
                  <a:pt x="8499264" y="21652"/>
                  <a:pt x="8706349" y="0"/>
                </a:cubicBezTo>
                <a:cubicBezTo>
                  <a:pt x="8913434" y="-21652"/>
                  <a:pt x="9227775" y="-30999"/>
                  <a:pt x="9582210" y="0"/>
                </a:cubicBezTo>
                <a:cubicBezTo>
                  <a:pt x="9936645" y="30999"/>
                  <a:pt x="10073263" y="-8990"/>
                  <a:pt x="10245741" y="0"/>
                </a:cubicBezTo>
                <a:cubicBezTo>
                  <a:pt x="10418219" y="8990"/>
                  <a:pt x="10689477" y="-301"/>
                  <a:pt x="10882730" y="0"/>
                </a:cubicBezTo>
                <a:cubicBezTo>
                  <a:pt x="11007505" y="-19211"/>
                  <a:pt x="11151372" y="124158"/>
                  <a:pt x="11148969" y="266239"/>
                </a:cubicBezTo>
                <a:cubicBezTo>
                  <a:pt x="11152553" y="515071"/>
                  <a:pt x="11137529" y="618751"/>
                  <a:pt x="11148969" y="766754"/>
                </a:cubicBezTo>
                <a:cubicBezTo>
                  <a:pt x="11160409" y="914757"/>
                  <a:pt x="11142046" y="1162300"/>
                  <a:pt x="11148969" y="1331165"/>
                </a:cubicBezTo>
                <a:cubicBezTo>
                  <a:pt x="11134647" y="1495073"/>
                  <a:pt x="11032904" y="1614012"/>
                  <a:pt x="10882730" y="1597404"/>
                </a:cubicBezTo>
                <a:cubicBezTo>
                  <a:pt x="10622501" y="1577673"/>
                  <a:pt x="10346810" y="1576261"/>
                  <a:pt x="10113034" y="1597404"/>
                </a:cubicBezTo>
                <a:cubicBezTo>
                  <a:pt x="9879258" y="1618547"/>
                  <a:pt x="9865248" y="1579579"/>
                  <a:pt x="9661834" y="1597404"/>
                </a:cubicBezTo>
                <a:cubicBezTo>
                  <a:pt x="9458420" y="1615229"/>
                  <a:pt x="9131958" y="1575755"/>
                  <a:pt x="8892138" y="1597404"/>
                </a:cubicBezTo>
                <a:cubicBezTo>
                  <a:pt x="8652318" y="1619053"/>
                  <a:pt x="8470178" y="1591680"/>
                  <a:pt x="8228607" y="1597404"/>
                </a:cubicBezTo>
                <a:cubicBezTo>
                  <a:pt x="7987036" y="1603128"/>
                  <a:pt x="7860602" y="1612434"/>
                  <a:pt x="7565077" y="1597404"/>
                </a:cubicBezTo>
                <a:cubicBezTo>
                  <a:pt x="7269552" y="1582375"/>
                  <a:pt x="7211269" y="1596456"/>
                  <a:pt x="7007711" y="1597404"/>
                </a:cubicBezTo>
                <a:cubicBezTo>
                  <a:pt x="6804153" y="1598352"/>
                  <a:pt x="6781714" y="1603652"/>
                  <a:pt x="6662675" y="1597404"/>
                </a:cubicBezTo>
                <a:cubicBezTo>
                  <a:pt x="6543636" y="1591156"/>
                  <a:pt x="6311922" y="1585435"/>
                  <a:pt x="6211474" y="1597404"/>
                </a:cubicBezTo>
                <a:cubicBezTo>
                  <a:pt x="6111026" y="1609373"/>
                  <a:pt x="5945322" y="1613520"/>
                  <a:pt x="5866438" y="1597404"/>
                </a:cubicBezTo>
                <a:cubicBezTo>
                  <a:pt x="5787554" y="1581288"/>
                  <a:pt x="5509474" y="1589996"/>
                  <a:pt x="5202907" y="1597404"/>
                </a:cubicBezTo>
                <a:cubicBezTo>
                  <a:pt x="4896340" y="1604812"/>
                  <a:pt x="4629947" y="1565099"/>
                  <a:pt x="4327047" y="1597404"/>
                </a:cubicBezTo>
                <a:cubicBezTo>
                  <a:pt x="4024147" y="1629709"/>
                  <a:pt x="3898972" y="1559839"/>
                  <a:pt x="3557351" y="1597404"/>
                </a:cubicBezTo>
                <a:cubicBezTo>
                  <a:pt x="3215730" y="1634969"/>
                  <a:pt x="3197055" y="1575198"/>
                  <a:pt x="3106150" y="1597404"/>
                </a:cubicBezTo>
                <a:cubicBezTo>
                  <a:pt x="3015245" y="1619610"/>
                  <a:pt x="2801155" y="1606046"/>
                  <a:pt x="2654949" y="1597404"/>
                </a:cubicBezTo>
                <a:cubicBezTo>
                  <a:pt x="2508743" y="1588762"/>
                  <a:pt x="2147405" y="1635595"/>
                  <a:pt x="1779089" y="1597404"/>
                </a:cubicBezTo>
                <a:cubicBezTo>
                  <a:pt x="1410773" y="1559213"/>
                  <a:pt x="1294366" y="1591612"/>
                  <a:pt x="1115558" y="1597404"/>
                </a:cubicBezTo>
                <a:cubicBezTo>
                  <a:pt x="936750" y="1603196"/>
                  <a:pt x="637648" y="1603261"/>
                  <a:pt x="266239" y="1597404"/>
                </a:cubicBezTo>
                <a:cubicBezTo>
                  <a:pt x="134883" y="1594288"/>
                  <a:pt x="-24794" y="1472666"/>
                  <a:pt x="0" y="1331165"/>
                </a:cubicBezTo>
                <a:cubicBezTo>
                  <a:pt x="828" y="1151667"/>
                  <a:pt x="-22095" y="991931"/>
                  <a:pt x="0" y="820001"/>
                </a:cubicBezTo>
                <a:cubicBezTo>
                  <a:pt x="22095" y="648071"/>
                  <a:pt x="18520" y="414578"/>
                  <a:pt x="0" y="266239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521" name="Google Shape;521;p5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10266130" y="3444208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522" name="Google Shape;522;p54"/>
          <p:cNvSpPr/>
          <p:nvPr/>
        </p:nvSpPr>
        <p:spPr>
          <a:xfrm>
            <a:off x="694655" y="4844475"/>
            <a:ext cx="11080044" cy="9748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활동지의 [활동2]에 나의 목표와 실천 방법을 적어봅시다.</a:t>
            </a:r>
            <a:endParaRPr/>
          </a:p>
        </p:txBody>
      </p:sp>
      <p:pic>
        <p:nvPicPr>
          <p:cNvPr descr="Download Free Numbering Icons in PNG &amp; SVG" id="523" name="Google Shape;523;p54"/>
          <p:cNvPicPr preferRelativeResize="0"/>
          <p:nvPr/>
        </p:nvPicPr>
        <p:blipFill rotWithShape="1">
          <a:blip r:embed="rId4">
            <a:alphaModFix/>
          </a:blip>
          <a:srcRect b="50000" l="51194" r="2374" t="0"/>
          <a:stretch/>
        </p:blipFill>
        <p:spPr>
          <a:xfrm>
            <a:off x="5531594" y="683045"/>
            <a:ext cx="1159569" cy="1248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8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Reuse - Free ecology and environment icons" id="529" name="Google Shape;529;p5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5625" y="2038525"/>
            <a:ext cx="1594040" cy="1594040"/>
          </a:xfrm>
          <a:prstGeom prst="rect">
            <a:avLst/>
          </a:prstGeom>
          <a:noFill/>
          <a:ln>
            <a:noFill/>
          </a:ln>
        </p:spPr>
      </p:pic>
      <p:sp>
        <p:nvSpPr>
          <p:cNvPr id="530" name="Google Shape;530;p55"/>
          <p:cNvSpPr txBox="1"/>
          <p:nvPr>
            <p:ph type="title"/>
          </p:nvPr>
        </p:nvSpPr>
        <p:spPr>
          <a:xfrm>
            <a:off x="1108075" y="1174591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7000"/>
              <a:buFont typeface="Arial"/>
              <a:buNone/>
            </a:pPr>
            <a:r>
              <a:rPr b="1" lang="ko-KR" sz="7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자원의 </a:t>
            </a:r>
            <a:r>
              <a:rPr b="1" lang="ko-KR" sz="7000">
                <a:solidFill>
                  <a:srgbClr val="548135"/>
                </a:solidFill>
                <a:latin typeface="Arial"/>
                <a:ea typeface="Arial"/>
                <a:cs typeface="Arial"/>
                <a:sym typeface="Arial"/>
              </a:rPr>
              <a:t>순환</a:t>
            </a:r>
            <a:r>
              <a:rPr b="1" lang="ko-KR" sz="7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과 </a:t>
            </a:r>
            <a:r>
              <a:rPr b="1" lang="ko-KR" sz="7000">
                <a:solidFill>
                  <a:srgbClr val="548135"/>
                </a:solidFill>
                <a:latin typeface="Arial"/>
                <a:ea typeface="Arial"/>
                <a:cs typeface="Arial"/>
                <a:sym typeface="Arial"/>
              </a:rPr>
              <a:t>재활용</a:t>
            </a:r>
            <a:r>
              <a:rPr b="1" lang="ko-KR" sz="700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의 가치</a:t>
            </a:r>
            <a:endParaRPr/>
          </a:p>
        </p:txBody>
      </p:sp>
      <p:sp>
        <p:nvSpPr>
          <p:cNvPr id="531" name="Google Shape;531;p55"/>
          <p:cNvSpPr txBox="1"/>
          <p:nvPr/>
        </p:nvSpPr>
        <p:spPr>
          <a:xfrm>
            <a:off x="831850" y="307290"/>
            <a:ext cx="566835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ko-KR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순환하는 자원, </a:t>
            </a:r>
            <a:r>
              <a:rPr b="1" i="0" lang="ko-KR" sz="2400" u="none" cap="none" strike="noStrike">
                <a:solidFill>
                  <a:srgbClr val="E1EFD8"/>
                </a:solidFill>
                <a:latin typeface="Arial"/>
                <a:ea typeface="Arial"/>
                <a:cs typeface="Arial"/>
                <a:sym typeface="Arial"/>
              </a:rPr>
              <a:t>지속가능한 미래 </a:t>
            </a:r>
            <a:r>
              <a:rPr b="1" i="0" lang="ko-KR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만들기</a:t>
            </a:r>
            <a:endParaRPr/>
          </a:p>
        </p:txBody>
      </p:sp>
      <p:pic>
        <p:nvPicPr>
          <p:cNvPr id="532" name="Google Shape;532;p5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372004" y="6191224"/>
            <a:ext cx="503341" cy="4910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ountain - Free nature icons" id="533" name="Google Shape;533;p5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79400" y="275885"/>
            <a:ext cx="552450" cy="5524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Sparkles Icon | Noto Emoji Activities Iconpack | Google" id="534" name="Google Shape;534;p5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734353" y="2491618"/>
            <a:ext cx="805432" cy="8054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9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56"/>
          <p:cNvSpPr txBox="1"/>
          <p:nvPr>
            <p:ph type="title"/>
          </p:nvPr>
        </p:nvSpPr>
        <p:spPr>
          <a:xfrm>
            <a:off x="2128777" y="1146912"/>
            <a:ext cx="449816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1" lang="ko-KR" sz="7000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학습목표</a:t>
            </a:r>
            <a:endParaRPr/>
          </a:p>
        </p:txBody>
      </p:sp>
      <p:sp>
        <p:nvSpPr>
          <p:cNvPr id="541" name="Google Shape;541;p56"/>
          <p:cNvSpPr/>
          <p:nvPr/>
        </p:nvSpPr>
        <p:spPr>
          <a:xfrm>
            <a:off x="783837" y="2710057"/>
            <a:ext cx="10856420" cy="23575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b="0" i="0" lang="ko-KR" sz="4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과학기술의 이용이 환경에 미치는 </a:t>
            </a:r>
            <a:endParaRPr b="0" i="0" sz="4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b="0" i="0" lang="ko-KR" sz="4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영향을 이해할 수 있다.</a:t>
            </a:r>
            <a:endParaRPr/>
          </a:p>
        </p:txBody>
      </p:sp>
      <p:sp>
        <p:nvSpPr>
          <p:cNvPr id="542" name="Google Shape;542;p56"/>
          <p:cNvSpPr/>
          <p:nvPr/>
        </p:nvSpPr>
        <p:spPr>
          <a:xfrm>
            <a:off x="729842" y="2333256"/>
            <a:ext cx="10964411" cy="3111199"/>
          </a:xfrm>
          <a:custGeom>
            <a:rect b="b" l="l" r="r" t="t"/>
            <a:pathLst>
              <a:path extrusionOk="0" h="3111199" w="10964411">
                <a:moveTo>
                  <a:pt x="0" y="518544"/>
                </a:moveTo>
                <a:cubicBezTo>
                  <a:pt x="22752" y="246371"/>
                  <a:pt x="184134" y="39195"/>
                  <a:pt x="518544" y="0"/>
                </a:cubicBezTo>
                <a:cubicBezTo>
                  <a:pt x="707926" y="11380"/>
                  <a:pt x="812512" y="-12108"/>
                  <a:pt x="981819" y="0"/>
                </a:cubicBezTo>
                <a:cubicBezTo>
                  <a:pt x="1151126" y="12108"/>
                  <a:pt x="1418202" y="-5889"/>
                  <a:pt x="1544367" y="0"/>
                </a:cubicBezTo>
                <a:cubicBezTo>
                  <a:pt x="1670532" y="5889"/>
                  <a:pt x="2022064" y="-1376"/>
                  <a:pt x="2206189" y="0"/>
                </a:cubicBezTo>
                <a:cubicBezTo>
                  <a:pt x="2390314" y="1376"/>
                  <a:pt x="2575114" y="12852"/>
                  <a:pt x="2669464" y="0"/>
                </a:cubicBezTo>
                <a:cubicBezTo>
                  <a:pt x="2763814" y="-12852"/>
                  <a:pt x="3075250" y="-4589"/>
                  <a:pt x="3232012" y="0"/>
                </a:cubicBezTo>
                <a:cubicBezTo>
                  <a:pt x="3388774" y="4589"/>
                  <a:pt x="3640376" y="-18691"/>
                  <a:pt x="3893834" y="0"/>
                </a:cubicBezTo>
                <a:cubicBezTo>
                  <a:pt x="4147292" y="18691"/>
                  <a:pt x="4502995" y="-14442"/>
                  <a:pt x="4754202" y="0"/>
                </a:cubicBezTo>
                <a:cubicBezTo>
                  <a:pt x="5005409" y="14442"/>
                  <a:pt x="5135368" y="-617"/>
                  <a:pt x="5316750" y="0"/>
                </a:cubicBezTo>
                <a:cubicBezTo>
                  <a:pt x="5498132" y="617"/>
                  <a:pt x="5892592" y="34790"/>
                  <a:pt x="6077845" y="0"/>
                </a:cubicBezTo>
                <a:cubicBezTo>
                  <a:pt x="6263099" y="-34790"/>
                  <a:pt x="6485155" y="-9314"/>
                  <a:pt x="6739666" y="0"/>
                </a:cubicBezTo>
                <a:cubicBezTo>
                  <a:pt x="6994177" y="9314"/>
                  <a:pt x="6992473" y="11307"/>
                  <a:pt x="7202941" y="0"/>
                </a:cubicBezTo>
                <a:cubicBezTo>
                  <a:pt x="7413410" y="-11307"/>
                  <a:pt x="7743100" y="-23604"/>
                  <a:pt x="8063309" y="0"/>
                </a:cubicBezTo>
                <a:cubicBezTo>
                  <a:pt x="8383518" y="23604"/>
                  <a:pt x="8315805" y="-7433"/>
                  <a:pt x="8526585" y="0"/>
                </a:cubicBezTo>
                <a:cubicBezTo>
                  <a:pt x="8737365" y="7433"/>
                  <a:pt x="8862327" y="5409"/>
                  <a:pt x="8989860" y="0"/>
                </a:cubicBezTo>
                <a:cubicBezTo>
                  <a:pt x="9117394" y="-5409"/>
                  <a:pt x="9628204" y="-4386"/>
                  <a:pt x="9850228" y="0"/>
                </a:cubicBezTo>
                <a:cubicBezTo>
                  <a:pt x="10072252" y="4386"/>
                  <a:pt x="10209252" y="-10497"/>
                  <a:pt x="10445867" y="0"/>
                </a:cubicBezTo>
                <a:cubicBezTo>
                  <a:pt x="10737893" y="-50969"/>
                  <a:pt x="10969630" y="237900"/>
                  <a:pt x="10964411" y="518544"/>
                </a:cubicBezTo>
                <a:cubicBezTo>
                  <a:pt x="10978487" y="785404"/>
                  <a:pt x="10993505" y="1037907"/>
                  <a:pt x="10964411" y="1230655"/>
                </a:cubicBezTo>
                <a:cubicBezTo>
                  <a:pt x="10935317" y="1423403"/>
                  <a:pt x="10985570" y="1731437"/>
                  <a:pt x="10964411" y="1880544"/>
                </a:cubicBezTo>
                <a:cubicBezTo>
                  <a:pt x="10943252" y="2029651"/>
                  <a:pt x="10958089" y="2399664"/>
                  <a:pt x="10964411" y="2592655"/>
                </a:cubicBezTo>
                <a:cubicBezTo>
                  <a:pt x="10938846" y="2909148"/>
                  <a:pt x="10733987" y="3120402"/>
                  <a:pt x="10445867" y="3111199"/>
                </a:cubicBezTo>
                <a:cubicBezTo>
                  <a:pt x="10186982" y="3132528"/>
                  <a:pt x="9907283" y="3106098"/>
                  <a:pt x="9684772" y="3111199"/>
                </a:cubicBezTo>
                <a:cubicBezTo>
                  <a:pt x="9462261" y="3116300"/>
                  <a:pt x="9435106" y="3117333"/>
                  <a:pt x="9221497" y="3111199"/>
                </a:cubicBezTo>
                <a:cubicBezTo>
                  <a:pt x="9007888" y="3105065"/>
                  <a:pt x="8715122" y="3089877"/>
                  <a:pt x="8460402" y="3111199"/>
                </a:cubicBezTo>
                <a:cubicBezTo>
                  <a:pt x="8205682" y="3132521"/>
                  <a:pt x="8093252" y="3125636"/>
                  <a:pt x="7798581" y="3111199"/>
                </a:cubicBezTo>
                <a:cubicBezTo>
                  <a:pt x="7503910" y="3096762"/>
                  <a:pt x="7320764" y="3093579"/>
                  <a:pt x="7136759" y="3111199"/>
                </a:cubicBezTo>
                <a:cubicBezTo>
                  <a:pt x="6952754" y="3128819"/>
                  <a:pt x="6755201" y="3126710"/>
                  <a:pt x="6574211" y="3111199"/>
                </a:cubicBezTo>
                <a:cubicBezTo>
                  <a:pt x="6393221" y="3095688"/>
                  <a:pt x="6314343" y="3117945"/>
                  <a:pt x="6210209" y="3111199"/>
                </a:cubicBezTo>
                <a:cubicBezTo>
                  <a:pt x="6106075" y="3104453"/>
                  <a:pt x="5885233" y="3127252"/>
                  <a:pt x="5746934" y="3111199"/>
                </a:cubicBezTo>
                <a:cubicBezTo>
                  <a:pt x="5608635" y="3095146"/>
                  <a:pt x="5489303" y="3114278"/>
                  <a:pt x="5382932" y="3111199"/>
                </a:cubicBezTo>
                <a:cubicBezTo>
                  <a:pt x="5276561" y="3108120"/>
                  <a:pt x="4923988" y="3140896"/>
                  <a:pt x="4721111" y="3111199"/>
                </a:cubicBezTo>
                <a:cubicBezTo>
                  <a:pt x="4518234" y="3081502"/>
                  <a:pt x="4131314" y="3143923"/>
                  <a:pt x="3860743" y="3111199"/>
                </a:cubicBezTo>
                <a:cubicBezTo>
                  <a:pt x="3590172" y="3078475"/>
                  <a:pt x="3321561" y="3074447"/>
                  <a:pt x="3099648" y="3111199"/>
                </a:cubicBezTo>
                <a:cubicBezTo>
                  <a:pt x="2877735" y="3147951"/>
                  <a:pt x="2733120" y="3115485"/>
                  <a:pt x="2636373" y="3111199"/>
                </a:cubicBezTo>
                <a:cubicBezTo>
                  <a:pt x="2539627" y="3106913"/>
                  <a:pt x="2272613" y="3125624"/>
                  <a:pt x="2173098" y="3111199"/>
                </a:cubicBezTo>
                <a:cubicBezTo>
                  <a:pt x="2073584" y="3096774"/>
                  <a:pt x="1624753" y="3102867"/>
                  <a:pt x="1312730" y="3111199"/>
                </a:cubicBezTo>
                <a:cubicBezTo>
                  <a:pt x="1000707" y="3119531"/>
                  <a:pt x="819778" y="3122369"/>
                  <a:pt x="518544" y="3111199"/>
                </a:cubicBezTo>
                <a:cubicBezTo>
                  <a:pt x="244145" y="3106898"/>
                  <a:pt x="-47362" y="2892757"/>
                  <a:pt x="0" y="2592655"/>
                </a:cubicBezTo>
                <a:cubicBezTo>
                  <a:pt x="21074" y="2383612"/>
                  <a:pt x="70" y="2177718"/>
                  <a:pt x="0" y="1963508"/>
                </a:cubicBezTo>
                <a:cubicBezTo>
                  <a:pt x="-70" y="1749298"/>
                  <a:pt x="12644" y="1434784"/>
                  <a:pt x="0" y="1292879"/>
                </a:cubicBezTo>
                <a:cubicBezTo>
                  <a:pt x="-12644" y="1150974"/>
                  <a:pt x="-22226" y="816882"/>
                  <a:pt x="0" y="518544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543" name="Google Shape;543;p5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8426" y="1386800"/>
            <a:ext cx="1597404" cy="15974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사과 나무" id="549" name="Google Shape;549;p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35891" y="3200390"/>
            <a:ext cx="3404572" cy="3404572"/>
          </a:xfrm>
          <a:prstGeom prst="rect">
            <a:avLst/>
          </a:prstGeom>
          <a:noFill/>
          <a:ln>
            <a:noFill/>
          </a:ln>
        </p:spPr>
      </p:pic>
      <p:sp>
        <p:nvSpPr>
          <p:cNvPr id="550" name="Google Shape;550;p57"/>
          <p:cNvSpPr txBox="1"/>
          <p:nvPr>
            <p:ph type="title"/>
          </p:nvPr>
        </p:nvSpPr>
        <p:spPr>
          <a:xfrm>
            <a:off x="2137531" y="929251"/>
            <a:ext cx="4900831" cy="11831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1" lang="ko-KR" sz="7000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오늘의 활동</a:t>
            </a:r>
            <a:endParaRPr/>
          </a:p>
        </p:txBody>
      </p:sp>
      <p:sp>
        <p:nvSpPr>
          <p:cNvPr id="551" name="Google Shape;551;p57"/>
          <p:cNvSpPr/>
          <p:nvPr/>
        </p:nvSpPr>
        <p:spPr>
          <a:xfrm>
            <a:off x="1826909" y="3305775"/>
            <a:ext cx="8568939" cy="22719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과학기술과 자원순환 연계하기</a:t>
            </a:r>
            <a:br>
              <a:rPr b="0" i="0" lang="ko-KR" sz="35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ko-KR" sz="35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업사이클링 구상하기</a:t>
            </a:r>
            <a:br>
              <a:rPr b="0" i="0" lang="ko-KR" sz="35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3500" u="none" cap="none" strike="noStrik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Download Free Environment Icons in PNG &amp; SVG" id="552" name="Google Shape;552;p5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97216" y="526059"/>
            <a:ext cx="1456189" cy="1456189"/>
          </a:xfrm>
          <a:prstGeom prst="rect">
            <a:avLst/>
          </a:prstGeom>
          <a:noFill/>
          <a:ln>
            <a:noFill/>
          </a:ln>
        </p:spPr>
      </p:pic>
      <p:sp>
        <p:nvSpPr>
          <p:cNvPr id="553" name="Google Shape;553;p57"/>
          <p:cNvSpPr/>
          <p:nvPr/>
        </p:nvSpPr>
        <p:spPr>
          <a:xfrm>
            <a:off x="536895" y="2385440"/>
            <a:ext cx="11148969" cy="3946501"/>
          </a:xfrm>
          <a:custGeom>
            <a:rect b="b" l="l" r="r" t="t"/>
            <a:pathLst>
              <a:path extrusionOk="0" h="3946501" w="11148969">
                <a:moveTo>
                  <a:pt x="0" y="657763"/>
                </a:moveTo>
                <a:cubicBezTo>
                  <a:pt x="36940" y="317565"/>
                  <a:pt x="240018" y="44457"/>
                  <a:pt x="657763" y="0"/>
                </a:cubicBezTo>
                <a:cubicBezTo>
                  <a:pt x="765904" y="-12730"/>
                  <a:pt x="964366" y="4393"/>
                  <a:pt x="1116657" y="0"/>
                </a:cubicBezTo>
                <a:cubicBezTo>
                  <a:pt x="1268948" y="-4393"/>
                  <a:pt x="1512897" y="-12668"/>
                  <a:pt x="1673885" y="0"/>
                </a:cubicBezTo>
                <a:cubicBezTo>
                  <a:pt x="1834873" y="12668"/>
                  <a:pt x="2125415" y="-16183"/>
                  <a:pt x="2329448" y="0"/>
                </a:cubicBezTo>
                <a:cubicBezTo>
                  <a:pt x="2533481" y="16183"/>
                  <a:pt x="2689483" y="-3957"/>
                  <a:pt x="2788342" y="0"/>
                </a:cubicBezTo>
                <a:cubicBezTo>
                  <a:pt x="2887201" y="3957"/>
                  <a:pt x="3165776" y="-11547"/>
                  <a:pt x="3345571" y="0"/>
                </a:cubicBezTo>
                <a:cubicBezTo>
                  <a:pt x="3525366" y="11547"/>
                  <a:pt x="3761813" y="26407"/>
                  <a:pt x="4001134" y="0"/>
                </a:cubicBezTo>
                <a:cubicBezTo>
                  <a:pt x="4240455" y="-26407"/>
                  <a:pt x="4481784" y="-20780"/>
                  <a:pt x="4853365" y="0"/>
                </a:cubicBezTo>
                <a:cubicBezTo>
                  <a:pt x="5224946" y="20780"/>
                  <a:pt x="5253080" y="19638"/>
                  <a:pt x="5410594" y="0"/>
                </a:cubicBezTo>
                <a:cubicBezTo>
                  <a:pt x="5568108" y="-19638"/>
                  <a:pt x="5954388" y="-17614"/>
                  <a:pt x="6164491" y="0"/>
                </a:cubicBezTo>
                <a:cubicBezTo>
                  <a:pt x="6374594" y="17614"/>
                  <a:pt x="6536641" y="-26787"/>
                  <a:pt x="6820054" y="0"/>
                </a:cubicBezTo>
                <a:cubicBezTo>
                  <a:pt x="7103467" y="26787"/>
                  <a:pt x="7170676" y="-7177"/>
                  <a:pt x="7278948" y="0"/>
                </a:cubicBezTo>
                <a:cubicBezTo>
                  <a:pt x="7387220" y="7177"/>
                  <a:pt x="7712156" y="-7274"/>
                  <a:pt x="8131180" y="0"/>
                </a:cubicBezTo>
                <a:cubicBezTo>
                  <a:pt x="8550204" y="7274"/>
                  <a:pt x="8489954" y="-12403"/>
                  <a:pt x="8590074" y="0"/>
                </a:cubicBezTo>
                <a:cubicBezTo>
                  <a:pt x="8690194" y="12403"/>
                  <a:pt x="8948592" y="18280"/>
                  <a:pt x="9048968" y="0"/>
                </a:cubicBezTo>
                <a:cubicBezTo>
                  <a:pt x="9149344" y="-18280"/>
                  <a:pt x="9628076" y="1741"/>
                  <a:pt x="9901199" y="0"/>
                </a:cubicBezTo>
                <a:cubicBezTo>
                  <a:pt x="10174322" y="-1741"/>
                  <a:pt x="10259316" y="-27137"/>
                  <a:pt x="10491206" y="0"/>
                </a:cubicBezTo>
                <a:cubicBezTo>
                  <a:pt x="10864423" y="-89836"/>
                  <a:pt x="11190400" y="340058"/>
                  <a:pt x="11148969" y="657763"/>
                </a:cubicBezTo>
                <a:cubicBezTo>
                  <a:pt x="11118595" y="971295"/>
                  <a:pt x="11150119" y="1072416"/>
                  <a:pt x="11148969" y="1341817"/>
                </a:cubicBezTo>
                <a:cubicBezTo>
                  <a:pt x="11147819" y="1611218"/>
                  <a:pt x="11148181" y="1759285"/>
                  <a:pt x="11148969" y="1946941"/>
                </a:cubicBezTo>
                <a:cubicBezTo>
                  <a:pt x="11149757" y="2134597"/>
                  <a:pt x="11120337" y="2410976"/>
                  <a:pt x="11148969" y="2578375"/>
                </a:cubicBezTo>
                <a:cubicBezTo>
                  <a:pt x="11177601" y="2745774"/>
                  <a:pt x="11155876" y="3133170"/>
                  <a:pt x="11148969" y="3288738"/>
                </a:cubicBezTo>
                <a:cubicBezTo>
                  <a:pt x="11069718" y="3678145"/>
                  <a:pt x="10845700" y="3929147"/>
                  <a:pt x="10491206" y="3946501"/>
                </a:cubicBezTo>
                <a:cubicBezTo>
                  <a:pt x="10347419" y="3959040"/>
                  <a:pt x="10028780" y="3913907"/>
                  <a:pt x="9835643" y="3946501"/>
                </a:cubicBezTo>
                <a:cubicBezTo>
                  <a:pt x="9642506" y="3979095"/>
                  <a:pt x="9281954" y="3975192"/>
                  <a:pt x="9081746" y="3946501"/>
                </a:cubicBezTo>
                <a:cubicBezTo>
                  <a:pt x="8881538" y="3917810"/>
                  <a:pt x="8708127" y="3951409"/>
                  <a:pt x="8426183" y="3946501"/>
                </a:cubicBezTo>
                <a:cubicBezTo>
                  <a:pt x="8144239" y="3941593"/>
                  <a:pt x="8057535" y="3949080"/>
                  <a:pt x="7770620" y="3946501"/>
                </a:cubicBezTo>
                <a:cubicBezTo>
                  <a:pt x="7483705" y="3943922"/>
                  <a:pt x="7373389" y="3949510"/>
                  <a:pt x="7213392" y="3946501"/>
                </a:cubicBezTo>
                <a:cubicBezTo>
                  <a:pt x="7053395" y="3943492"/>
                  <a:pt x="6966665" y="3956314"/>
                  <a:pt x="6852832" y="3946501"/>
                </a:cubicBezTo>
                <a:cubicBezTo>
                  <a:pt x="6738999" y="3936688"/>
                  <a:pt x="6564212" y="3925707"/>
                  <a:pt x="6393938" y="3946501"/>
                </a:cubicBezTo>
                <a:cubicBezTo>
                  <a:pt x="6223664" y="3967295"/>
                  <a:pt x="6208181" y="3940081"/>
                  <a:pt x="6033379" y="3946501"/>
                </a:cubicBezTo>
                <a:cubicBezTo>
                  <a:pt x="5858577" y="3952921"/>
                  <a:pt x="5600419" y="3955755"/>
                  <a:pt x="5377816" y="3946501"/>
                </a:cubicBezTo>
                <a:cubicBezTo>
                  <a:pt x="5155213" y="3937247"/>
                  <a:pt x="4922280" y="3968812"/>
                  <a:pt x="4525584" y="3946501"/>
                </a:cubicBezTo>
                <a:cubicBezTo>
                  <a:pt x="4128888" y="3924190"/>
                  <a:pt x="4127090" y="3949263"/>
                  <a:pt x="3771687" y="3946501"/>
                </a:cubicBezTo>
                <a:cubicBezTo>
                  <a:pt x="3416284" y="3943739"/>
                  <a:pt x="3533471" y="3927713"/>
                  <a:pt x="3312793" y="3946501"/>
                </a:cubicBezTo>
                <a:cubicBezTo>
                  <a:pt x="3092115" y="3965289"/>
                  <a:pt x="2968987" y="3935445"/>
                  <a:pt x="2853899" y="3946501"/>
                </a:cubicBezTo>
                <a:cubicBezTo>
                  <a:pt x="2738811" y="3957557"/>
                  <a:pt x="2340011" y="3910367"/>
                  <a:pt x="2001667" y="3946501"/>
                </a:cubicBezTo>
                <a:cubicBezTo>
                  <a:pt x="1663323" y="3982635"/>
                  <a:pt x="1550601" y="3976970"/>
                  <a:pt x="1346104" y="3946501"/>
                </a:cubicBezTo>
                <a:cubicBezTo>
                  <a:pt x="1141607" y="3916032"/>
                  <a:pt x="886384" y="3931951"/>
                  <a:pt x="657763" y="3946501"/>
                </a:cubicBezTo>
                <a:cubicBezTo>
                  <a:pt x="356283" y="3934227"/>
                  <a:pt x="-33668" y="3644488"/>
                  <a:pt x="0" y="3288738"/>
                </a:cubicBezTo>
                <a:cubicBezTo>
                  <a:pt x="-23040" y="3021923"/>
                  <a:pt x="17336" y="2933710"/>
                  <a:pt x="0" y="2683614"/>
                </a:cubicBezTo>
                <a:cubicBezTo>
                  <a:pt x="-17336" y="2433518"/>
                  <a:pt x="17825" y="2360692"/>
                  <a:pt x="0" y="2078490"/>
                </a:cubicBezTo>
                <a:cubicBezTo>
                  <a:pt x="-17825" y="1796288"/>
                  <a:pt x="-21482" y="1608875"/>
                  <a:pt x="0" y="1447056"/>
                </a:cubicBezTo>
                <a:cubicBezTo>
                  <a:pt x="21482" y="1285237"/>
                  <a:pt x="2089" y="1010420"/>
                  <a:pt x="0" y="657763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554" name="Google Shape;554;p5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 flipH="1">
            <a:off x="10281342" y="1438984"/>
            <a:ext cx="1597404" cy="159740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ownload Free Numbering Icons in PNG &amp; SVG" id="555" name="Google Shape;555;p57"/>
          <p:cNvPicPr preferRelativeResize="0"/>
          <p:nvPr/>
        </p:nvPicPr>
        <p:blipFill rotWithShape="1">
          <a:blip r:embed="rId6">
            <a:alphaModFix/>
          </a:blip>
          <a:srcRect b="50000" l="0" r="50000" t="0"/>
          <a:stretch/>
        </p:blipFill>
        <p:spPr>
          <a:xfrm>
            <a:off x="897570" y="3435700"/>
            <a:ext cx="677720" cy="67772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ownload Free Numbering Icons in PNG &amp; SVG" id="556" name="Google Shape;556;p57"/>
          <p:cNvPicPr preferRelativeResize="0"/>
          <p:nvPr/>
        </p:nvPicPr>
        <p:blipFill rotWithShape="1">
          <a:blip r:embed="rId6">
            <a:alphaModFix/>
          </a:blip>
          <a:srcRect b="50000" l="51194" r="2374" t="0"/>
          <a:stretch/>
        </p:blipFill>
        <p:spPr>
          <a:xfrm>
            <a:off x="973122" y="4324907"/>
            <a:ext cx="640800" cy="6900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58"/>
          <p:cNvSpPr/>
          <p:nvPr/>
        </p:nvSpPr>
        <p:spPr>
          <a:xfrm>
            <a:off x="2288656" y="1941367"/>
            <a:ext cx="7497242" cy="25725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과학기술과 자원순환 연계하기</a:t>
            </a:r>
            <a:endParaRPr b="0" i="0" sz="7000" u="none" cap="none" strike="noStrik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3" name="Google Shape;563;p58"/>
          <p:cNvSpPr/>
          <p:nvPr/>
        </p:nvSpPr>
        <p:spPr>
          <a:xfrm>
            <a:off x="536895" y="4533202"/>
            <a:ext cx="11148969" cy="1597404"/>
          </a:xfrm>
          <a:custGeom>
            <a:rect b="b" l="l" r="r" t="t"/>
            <a:pathLst>
              <a:path extrusionOk="0" h="1597404" w="11148969">
                <a:moveTo>
                  <a:pt x="0" y="266239"/>
                </a:moveTo>
                <a:cubicBezTo>
                  <a:pt x="7985" y="124187"/>
                  <a:pt x="116533" y="2176"/>
                  <a:pt x="266239" y="0"/>
                </a:cubicBezTo>
                <a:cubicBezTo>
                  <a:pt x="371821" y="17869"/>
                  <a:pt x="616347" y="-4260"/>
                  <a:pt x="717440" y="0"/>
                </a:cubicBezTo>
                <a:cubicBezTo>
                  <a:pt x="818533" y="4260"/>
                  <a:pt x="1105966" y="18912"/>
                  <a:pt x="1274806" y="0"/>
                </a:cubicBezTo>
                <a:cubicBezTo>
                  <a:pt x="1443646" y="-18912"/>
                  <a:pt x="1741027" y="11348"/>
                  <a:pt x="1938336" y="0"/>
                </a:cubicBezTo>
                <a:cubicBezTo>
                  <a:pt x="2135645" y="-11348"/>
                  <a:pt x="2285918" y="-515"/>
                  <a:pt x="2389537" y="0"/>
                </a:cubicBezTo>
                <a:cubicBezTo>
                  <a:pt x="2493156" y="515"/>
                  <a:pt x="2732927" y="10187"/>
                  <a:pt x="2946903" y="0"/>
                </a:cubicBezTo>
                <a:cubicBezTo>
                  <a:pt x="3160879" y="-10187"/>
                  <a:pt x="3359596" y="6335"/>
                  <a:pt x="3610434" y="0"/>
                </a:cubicBezTo>
                <a:cubicBezTo>
                  <a:pt x="3861272" y="-6335"/>
                  <a:pt x="4149451" y="19104"/>
                  <a:pt x="4486294" y="0"/>
                </a:cubicBezTo>
                <a:cubicBezTo>
                  <a:pt x="4823137" y="-19104"/>
                  <a:pt x="4873950" y="2607"/>
                  <a:pt x="5043660" y="0"/>
                </a:cubicBezTo>
                <a:cubicBezTo>
                  <a:pt x="5213370" y="-2607"/>
                  <a:pt x="5558483" y="26946"/>
                  <a:pt x="5813356" y="0"/>
                </a:cubicBezTo>
                <a:cubicBezTo>
                  <a:pt x="6068229" y="-26946"/>
                  <a:pt x="6189702" y="-4797"/>
                  <a:pt x="6476886" y="0"/>
                </a:cubicBezTo>
                <a:cubicBezTo>
                  <a:pt x="6764070" y="4797"/>
                  <a:pt x="6822679" y="18358"/>
                  <a:pt x="6928087" y="0"/>
                </a:cubicBezTo>
                <a:cubicBezTo>
                  <a:pt x="7033495" y="-18358"/>
                  <a:pt x="7418086" y="19216"/>
                  <a:pt x="7803948" y="0"/>
                </a:cubicBezTo>
                <a:cubicBezTo>
                  <a:pt x="8189810" y="-19216"/>
                  <a:pt x="8135699" y="6742"/>
                  <a:pt x="8255148" y="0"/>
                </a:cubicBezTo>
                <a:cubicBezTo>
                  <a:pt x="8374597" y="-6742"/>
                  <a:pt x="8499264" y="21652"/>
                  <a:pt x="8706349" y="0"/>
                </a:cubicBezTo>
                <a:cubicBezTo>
                  <a:pt x="8913434" y="-21652"/>
                  <a:pt x="9227775" y="-30999"/>
                  <a:pt x="9582210" y="0"/>
                </a:cubicBezTo>
                <a:cubicBezTo>
                  <a:pt x="9936645" y="30999"/>
                  <a:pt x="10073263" y="-8990"/>
                  <a:pt x="10245741" y="0"/>
                </a:cubicBezTo>
                <a:cubicBezTo>
                  <a:pt x="10418219" y="8990"/>
                  <a:pt x="10689477" y="-301"/>
                  <a:pt x="10882730" y="0"/>
                </a:cubicBezTo>
                <a:cubicBezTo>
                  <a:pt x="11007505" y="-19211"/>
                  <a:pt x="11151372" y="124158"/>
                  <a:pt x="11148969" y="266239"/>
                </a:cubicBezTo>
                <a:cubicBezTo>
                  <a:pt x="11152553" y="515071"/>
                  <a:pt x="11137529" y="618751"/>
                  <a:pt x="11148969" y="766754"/>
                </a:cubicBezTo>
                <a:cubicBezTo>
                  <a:pt x="11160409" y="914757"/>
                  <a:pt x="11142046" y="1162300"/>
                  <a:pt x="11148969" y="1331165"/>
                </a:cubicBezTo>
                <a:cubicBezTo>
                  <a:pt x="11134647" y="1495073"/>
                  <a:pt x="11032904" y="1614012"/>
                  <a:pt x="10882730" y="1597404"/>
                </a:cubicBezTo>
                <a:cubicBezTo>
                  <a:pt x="10622501" y="1577673"/>
                  <a:pt x="10346810" y="1576261"/>
                  <a:pt x="10113034" y="1597404"/>
                </a:cubicBezTo>
                <a:cubicBezTo>
                  <a:pt x="9879258" y="1618547"/>
                  <a:pt x="9865248" y="1579579"/>
                  <a:pt x="9661834" y="1597404"/>
                </a:cubicBezTo>
                <a:cubicBezTo>
                  <a:pt x="9458420" y="1615229"/>
                  <a:pt x="9131958" y="1575755"/>
                  <a:pt x="8892138" y="1597404"/>
                </a:cubicBezTo>
                <a:cubicBezTo>
                  <a:pt x="8652318" y="1619053"/>
                  <a:pt x="8470178" y="1591680"/>
                  <a:pt x="8228607" y="1597404"/>
                </a:cubicBezTo>
                <a:cubicBezTo>
                  <a:pt x="7987036" y="1603128"/>
                  <a:pt x="7860602" y="1612434"/>
                  <a:pt x="7565077" y="1597404"/>
                </a:cubicBezTo>
                <a:cubicBezTo>
                  <a:pt x="7269552" y="1582375"/>
                  <a:pt x="7211269" y="1596456"/>
                  <a:pt x="7007711" y="1597404"/>
                </a:cubicBezTo>
                <a:cubicBezTo>
                  <a:pt x="6804153" y="1598352"/>
                  <a:pt x="6781714" y="1603652"/>
                  <a:pt x="6662675" y="1597404"/>
                </a:cubicBezTo>
                <a:cubicBezTo>
                  <a:pt x="6543636" y="1591156"/>
                  <a:pt x="6311922" y="1585435"/>
                  <a:pt x="6211474" y="1597404"/>
                </a:cubicBezTo>
                <a:cubicBezTo>
                  <a:pt x="6111026" y="1609373"/>
                  <a:pt x="5945322" y="1613520"/>
                  <a:pt x="5866438" y="1597404"/>
                </a:cubicBezTo>
                <a:cubicBezTo>
                  <a:pt x="5787554" y="1581288"/>
                  <a:pt x="5509474" y="1589996"/>
                  <a:pt x="5202907" y="1597404"/>
                </a:cubicBezTo>
                <a:cubicBezTo>
                  <a:pt x="4896340" y="1604812"/>
                  <a:pt x="4629947" y="1565099"/>
                  <a:pt x="4327047" y="1597404"/>
                </a:cubicBezTo>
                <a:cubicBezTo>
                  <a:pt x="4024147" y="1629709"/>
                  <a:pt x="3898972" y="1559839"/>
                  <a:pt x="3557351" y="1597404"/>
                </a:cubicBezTo>
                <a:cubicBezTo>
                  <a:pt x="3215730" y="1634969"/>
                  <a:pt x="3197055" y="1575198"/>
                  <a:pt x="3106150" y="1597404"/>
                </a:cubicBezTo>
                <a:cubicBezTo>
                  <a:pt x="3015245" y="1619610"/>
                  <a:pt x="2801155" y="1606046"/>
                  <a:pt x="2654949" y="1597404"/>
                </a:cubicBezTo>
                <a:cubicBezTo>
                  <a:pt x="2508743" y="1588762"/>
                  <a:pt x="2147405" y="1635595"/>
                  <a:pt x="1779089" y="1597404"/>
                </a:cubicBezTo>
                <a:cubicBezTo>
                  <a:pt x="1410773" y="1559213"/>
                  <a:pt x="1294366" y="1591612"/>
                  <a:pt x="1115558" y="1597404"/>
                </a:cubicBezTo>
                <a:cubicBezTo>
                  <a:pt x="936750" y="1603196"/>
                  <a:pt x="637648" y="1603261"/>
                  <a:pt x="266239" y="1597404"/>
                </a:cubicBezTo>
                <a:cubicBezTo>
                  <a:pt x="134883" y="1594288"/>
                  <a:pt x="-24794" y="1472666"/>
                  <a:pt x="0" y="1331165"/>
                </a:cubicBezTo>
                <a:cubicBezTo>
                  <a:pt x="828" y="1151667"/>
                  <a:pt x="-22095" y="991931"/>
                  <a:pt x="0" y="820001"/>
                </a:cubicBezTo>
                <a:cubicBezTo>
                  <a:pt x="22095" y="648071"/>
                  <a:pt x="18520" y="414578"/>
                  <a:pt x="0" y="266239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564" name="Google Shape;564;p5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10266130" y="3444208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565" name="Google Shape;565;p58"/>
          <p:cNvSpPr/>
          <p:nvPr/>
        </p:nvSpPr>
        <p:spPr>
          <a:xfrm>
            <a:off x="555978" y="4866352"/>
            <a:ext cx="11080044" cy="1248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활동지의 [활동1]에 사례 2가지를 적어보자</a:t>
            </a:r>
            <a:endParaRPr b="0" i="0" sz="3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Download Free Numbering Icons in PNG &amp; SVG" id="566" name="Google Shape;566;p58"/>
          <p:cNvPicPr preferRelativeResize="0"/>
          <p:nvPr/>
        </p:nvPicPr>
        <p:blipFill rotWithShape="1">
          <a:blip r:embed="rId4">
            <a:alphaModFix/>
          </a:blip>
          <a:srcRect b="50000" l="0" r="50000" t="0"/>
          <a:stretch/>
        </p:blipFill>
        <p:spPr>
          <a:xfrm>
            <a:off x="5438067" y="742947"/>
            <a:ext cx="1198420" cy="11984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/>
          <p:nvPr/>
        </p:nvSpPr>
        <p:spPr>
          <a:xfrm>
            <a:off x="638907" y="2794811"/>
            <a:ext cx="11080044" cy="11915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b="0" i="0" lang="ko-KR" sz="4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지금부터 활동지에 제시된 퀴즈를 풀어봅시다!</a:t>
            </a:r>
            <a:endParaRPr b="0" i="0" sz="4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4"/>
          <p:cNvSpPr txBox="1"/>
          <p:nvPr>
            <p:ph type="title"/>
          </p:nvPr>
        </p:nvSpPr>
        <p:spPr>
          <a:xfrm>
            <a:off x="2435434" y="1520872"/>
            <a:ext cx="3592148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1" lang="ko-KR" sz="7000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오프닝</a:t>
            </a:r>
            <a:endParaRPr/>
          </a:p>
        </p:txBody>
      </p:sp>
      <p:pic>
        <p:nvPicPr>
          <p:cNvPr descr="13+ Thousand Quiz Game Icon Royalty-Free Images, Stock Photos &amp; Pictures |  Shutterstock" id="97" name="Google Shape;97;p14"/>
          <p:cNvPicPr preferRelativeResize="0"/>
          <p:nvPr/>
        </p:nvPicPr>
        <p:blipFill rotWithShape="1">
          <a:blip r:embed="rId3">
            <a:alphaModFix/>
          </a:blip>
          <a:srcRect b="12490" l="0" r="0" t="9775"/>
          <a:stretch/>
        </p:blipFill>
        <p:spPr>
          <a:xfrm>
            <a:off x="4760878" y="808127"/>
            <a:ext cx="2670244" cy="17773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Free worksheet icon, Download Free worksheet icon png images, Free  Worksheets on Clipart Library" id="98" name="Google Shape;98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009415" y="1644784"/>
            <a:ext cx="1325564" cy="132556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Free Vectors | grass" id="99" name="Google Shape;99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44616" y="4826774"/>
            <a:ext cx="11450973" cy="172237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Download Free Numbering Icons in PNG &amp; SVG" id="100" name="Google Shape;100;p14"/>
          <p:cNvPicPr preferRelativeResize="0"/>
          <p:nvPr/>
        </p:nvPicPr>
        <p:blipFill rotWithShape="1">
          <a:blip r:embed="rId6">
            <a:alphaModFix/>
          </a:blip>
          <a:srcRect b="50000" l="0" r="50000" t="0"/>
          <a:stretch/>
        </p:blipFill>
        <p:spPr>
          <a:xfrm>
            <a:off x="1067270" y="1347097"/>
            <a:ext cx="1214535" cy="12145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1" name="Shape 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59"/>
          <p:cNvSpPr/>
          <p:nvPr/>
        </p:nvSpPr>
        <p:spPr>
          <a:xfrm>
            <a:off x="2288656" y="1941367"/>
            <a:ext cx="7497242" cy="25725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0" i="0" lang="ko-KR" sz="7000" u="none" cap="none" strike="noStrike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과학기술과 자원순환 연계하기</a:t>
            </a:r>
            <a:endParaRPr b="0" i="0" sz="7000" u="none" cap="none" strike="noStrik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59"/>
          <p:cNvSpPr/>
          <p:nvPr/>
        </p:nvSpPr>
        <p:spPr>
          <a:xfrm>
            <a:off x="536895" y="4533202"/>
            <a:ext cx="11148969" cy="1597404"/>
          </a:xfrm>
          <a:custGeom>
            <a:rect b="b" l="l" r="r" t="t"/>
            <a:pathLst>
              <a:path extrusionOk="0" h="1597404" w="11148969">
                <a:moveTo>
                  <a:pt x="0" y="266239"/>
                </a:moveTo>
                <a:cubicBezTo>
                  <a:pt x="7985" y="124187"/>
                  <a:pt x="116533" y="2176"/>
                  <a:pt x="266239" y="0"/>
                </a:cubicBezTo>
                <a:cubicBezTo>
                  <a:pt x="371821" y="17869"/>
                  <a:pt x="616347" y="-4260"/>
                  <a:pt x="717440" y="0"/>
                </a:cubicBezTo>
                <a:cubicBezTo>
                  <a:pt x="818533" y="4260"/>
                  <a:pt x="1105966" y="18912"/>
                  <a:pt x="1274806" y="0"/>
                </a:cubicBezTo>
                <a:cubicBezTo>
                  <a:pt x="1443646" y="-18912"/>
                  <a:pt x="1741027" y="11348"/>
                  <a:pt x="1938336" y="0"/>
                </a:cubicBezTo>
                <a:cubicBezTo>
                  <a:pt x="2135645" y="-11348"/>
                  <a:pt x="2285918" y="-515"/>
                  <a:pt x="2389537" y="0"/>
                </a:cubicBezTo>
                <a:cubicBezTo>
                  <a:pt x="2493156" y="515"/>
                  <a:pt x="2732927" y="10187"/>
                  <a:pt x="2946903" y="0"/>
                </a:cubicBezTo>
                <a:cubicBezTo>
                  <a:pt x="3160879" y="-10187"/>
                  <a:pt x="3359596" y="6335"/>
                  <a:pt x="3610434" y="0"/>
                </a:cubicBezTo>
                <a:cubicBezTo>
                  <a:pt x="3861272" y="-6335"/>
                  <a:pt x="4149451" y="19104"/>
                  <a:pt x="4486294" y="0"/>
                </a:cubicBezTo>
                <a:cubicBezTo>
                  <a:pt x="4823137" y="-19104"/>
                  <a:pt x="4873950" y="2607"/>
                  <a:pt x="5043660" y="0"/>
                </a:cubicBezTo>
                <a:cubicBezTo>
                  <a:pt x="5213370" y="-2607"/>
                  <a:pt x="5558483" y="26946"/>
                  <a:pt x="5813356" y="0"/>
                </a:cubicBezTo>
                <a:cubicBezTo>
                  <a:pt x="6068229" y="-26946"/>
                  <a:pt x="6189702" y="-4797"/>
                  <a:pt x="6476886" y="0"/>
                </a:cubicBezTo>
                <a:cubicBezTo>
                  <a:pt x="6764070" y="4797"/>
                  <a:pt x="6822679" y="18358"/>
                  <a:pt x="6928087" y="0"/>
                </a:cubicBezTo>
                <a:cubicBezTo>
                  <a:pt x="7033495" y="-18358"/>
                  <a:pt x="7418086" y="19216"/>
                  <a:pt x="7803948" y="0"/>
                </a:cubicBezTo>
                <a:cubicBezTo>
                  <a:pt x="8189810" y="-19216"/>
                  <a:pt x="8135699" y="6742"/>
                  <a:pt x="8255148" y="0"/>
                </a:cubicBezTo>
                <a:cubicBezTo>
                  <a:pt x="8374597" y="-6742"/>
                  <a:pt x="8499264" y="21652"/>
                  <a:pt x="8706349" y="0"/>
                </a:cubicBezTo>
                <a:cubicBezTo>
                  <a:pt x="8913434" y="-21652"/>
                  <a:pt x="9227775" y="-30999"/>
                  <a:pt x="9582210" y="0"/>
                </a:cubicBezTo>
                <a:cubicBezTo>
                  <a:pt x="9936645" y="30999"/>
                  <a:pt x="10073263" y="-8990"/>
                  <a:pt x="10245741" y="0"/>
                </a:cubicBezTo>
                <a:cubicBezTo>
                  <a:pt x="10418219" y="8990"/>
                  <a:pt x="10689477" y="-301"/>
                  <a:pt x="10882730" y="0"/>
                </a:cubicBezTo>
                <a:cubicBezTo>
                  <a:pt x="11007505" y="-19211"/>
                  <a:pt x="11151372" y="124158"/>
                  <a:pt x="11148969" y="266239"/>
                </a:cubicBezTo>
                <a:cubicBezTo>
                  <a:pt x="11152553" y="515071"/>
                  <a:pt x="11137529" y="618751"/>
                  <a:pt x="11148969" y="766754"/>
                </a:cubicBezTo>
                <a:cubicBezTo>
                  <a:pt x="11160409" y="914757"/>
                  <a:pt x="11142046" y="1162300"/>
                  <a:pt x="11148969" y="1331165"/>
                </a:cubicBezTo>
                <a:cubicBezTo>
                  <a:pt x="11134647" y="1495073"/>
                  <a:pt x="11032904" y="1614012"/>
                  <a:pt x="10882730" y="1597404"/>
                </a:cubicBezTo>
                <a:cubicBezTo>
                  <a:pt x="10622501" y="1577673"/>
                  <a:pt x="10346810" y="1576261"/>
                  <a:pt x="10113034" y="1597404"/>
                </a:cubicBezTo>
                <a:cubicBezTo>
                  <a:pt x="9879258" y="1618547"/>
                  <a:pt x="9865248" y="1579579"/>
                  <a:pt x="9661834" y="1597404"/>
                </a:cubicBezTo>
                <a:cubicBezTo>
                  <a:pt x="9458420" y="1615229"/>
                  <a:pt x="9131958" y="1575755"/>
                  <a:pt x="8892138" y="1597404"/>
                </a:cubicBezTo>
                <a:cubicBezTo>
                  <a:pt x="8652318" y="1619053"/>
                  <a:pt x="8470178" y="1591680"/>
                  <a:pt x="8228607" y="1597404"/>
                </a:cubicBezTo>
                <a:cubicBezTo>
                  <a:pt x="7987036" y="1603128"/>
                  <a:pt x="7860602" y="1612434"/>
                  <a:pt x="7565077" y="1597404"/>
                </a:cubicBezTo>
                <a:cubicBezTo>
                  <a:pt x="7269552" y="1582375"/>
                  <a:pt x="7211269" y="1596456"/>
                  <a:pt x="7007711" y="1597404"/>
                </a:cubicBezTo>
                <a:cubicBezTo>
                  <a:pt x="6804153" y="1598352"/>
                  <a:pt x="6781714" y="1603652"/>
                  <a:pt x="6662675" y="1597404"/>
                </a:cubicBezTo>
                <a:cubicBezTo>
                  <a:pt x="6543636" y="1591156"/>
                  <a:pt x="6311922" y="1585435"/>
                  <a:pt x="6211474" y="1597404"/>
                </a:cubicBezTo>
                <a:cubicBezTo>
                  <a:pt x="6111026" y="1609373"/>
                  <a:pt x="5945322" y="1613520"/>
                  <a:pt x="5866438" y="1597404"/>
                </a:cubicBezTo>
                <a:cubicBezTo>
                  <a:pt x="5787554" y="1581288"/>
                  <a:pt x="5509474" y="1589996"/>
                  <a:pt x="5202907" y="1597404"/>
                </a:cubicBezTo>
                <a:cubicBezTo>
                  <a:pt x="4896340" y="1604812"/>
                  <a:pt x="4629947" y="1565099"/>
                  <a:pt x="4327047" y="1597404"/>
                </a:cubicBezTo>
                <a:cubicBezTo>
                  <a:pt x="4024147" y="1629709"/>
                  <a:pt x="3898972" y="1559839"/>
                  <a:pt x="3557351" y="1597404"/>
                </a:cubicBezTo>
                <a:cubicBezTo>
                  <a:pt x="3215730" y="1634969"/>
                  <a:pt x="3197055" y="1575198"/>
                  <a:pt x="3106150" y="1597404"/>
                </a:cubicBezTo>
                <a:cubicBezTo>
                  <a:pt x="3015245" y="1619610"/>
                  <a:pt x="2801155" y="1606046"/>
                  <a:pt x="2654949" y="1597404"/>
                </a:cubicBezTo>
                <a:cubicBezTo>
                  <a:pt x="2508743" y="1588762"/>
                  <a:pt x="2147405" y="1635595"/>
                  <a:pt x="1779089" y="1597404"/>
                </a:cubicBezTo>
                <a:cubicBezTo>
                  <a:pt x="1410773" y="1559213"/>
                  <a:pt x="1294366" y="1591612"/>
                  <a:pt x="1115558" y="1597404"/>
                </a:cubicBezTo>
                <a:cubicBezTo>
                  <a:pt x="936750" y="1603196"/>
                  <a:pt x="637648" y="1603261"/>
                  <a:pt x="266239" y="1597404"/>
                </a:cubicBezTo>
                <a:cubicBezTo>
                  <a:pt x="134883" y="1594288"/>
                  <a:pt x="-24794" y="1472666"/>
                  <a:pt x="0" y="1331165"/>
                </a:cubicBezTo>
                <a:cubicBezTo>
                  <a:pt x="828" y="1151667"/>
                  <a:pt x="-22095" y="991931"/>
                  <a:pt x="0" y="820001"/>
                </a:cubicBezTo>
                <a:cubicBezTo>
                  <a:pt x="22095" y="648071"/>
                  <a:pt x="18520" y="414578"/>
                  <a:pt x="0" y="266239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574" name="Google Shape;574;p5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10266130" y="3444208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575" name="Google Shape;575;p59"/>
          <p:cNvSpPr/>
          <p:nvPr/>
        </p:nvSpPr>
        <p:spPr>
          <a:xfrm>
            <a:off x="555978" y="4866352"/>
            <a:ext cx="11080044" cy="1248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활동지의 [활동2]에 미래의 변화를 예측해 적어봅시다.</a:t>
            </a:r>
            <a:endParaRPr/>
          </a:p>
        </p:txBody>
      </p:sp>
      <p:pic>
        <p:nvPicPr>
          <p:cNvPr descr="Download Free Numbering Icons in PNG &amp; SVG" id="576" name="Google Shape;576;p59"/>
          <p:cNvPicPr preferRelativeResize="0"/>
          <p:nvPr/>
        </p:nvPicPr>
        <p:blipFill rotWithShape="1">
          <a:blip r:embed="rId4">
            <a:alphaModFix/>
          </a:blip>
          <a:srcRect b="50000" l="0" r="50000" t="0"/>
          <a:stretch/>
        </p:blipFill>
        <p:spPr>
          <a:xfrm>
            <a:off x="5438067" y="742947"/>
            <a:ext cx="1198420" cy="11984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Google Shape;582;p60"/>
          <p:cNvSpPr/>
          <p:nvPr/>
        </p:nvSpPr>
        <p:spPr>
          <a:xfrm>
            <a:off x="1192696" y="1941367"/>
            <a:ext cx="9780104" cy="257259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7200"/>
              <a:buFont typeface="Arial"/>
              <a:buNone/>
            </a:pPr>
            <a:r>
              <a:rPr b="0" i="0" lang="ko-KR" sz="72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업사이클링</a:t>
            </a:r>
            <a:br>
              <a:rPr b="0" i="0" lang="ko-KR" sz="72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ko-KR" sz="7200" u="none" cap="none" strike="noStrike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구상하기</a:t>
            </a:r>
            <a:endParaRPr b="0" i="0" sz="7000" u="none" cap="none" strike="noStrike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p60"/>
          <p:cNvSpPr/>
          <p:nvPr/>
        </p:nvSpPr>
        <p:spPr>
          <a:xfrm>
            <a:off x="536895" y="4533202"/>
            <a:ext cx="11148969" cy="1597404"/>
          </a:xfrm>
          <a:custGeom>
            <a:rect b="b" l="l" r="r" t="t"/>
            <a:pathLst>
              <a:path extrusionOk="0" h="1597404" w="11148969">
                <a:moveTo>
                  <a:pt x="0" y="266239"/>
                </a:moveTo>
                <a:cubicBezTo>
                  <a:pt x="7985" y="124187"/>
                  <a:pt x="116533" y="2176"/>
                  <a:pt x="266239" y="0"/>
                </a:cubicBezTo>
                <a:cubicBezTo>
                  <a:pt x="371821" y="17869"/>
                  <a:pt x="616347" y="-4260"/>
                  <a:pt x="717440" y="0"/>
                </a:cubicBezTo>
                <a:cubicBezTo>
                  <a:pt x="818533" y="4260"/>
                  <a:pt x="1105966" y="18912"/>
                  <a:pt x="1274806" y="0"/>
                </a:cubicBezTo>
                <a:cubicBezTo>
                  <a:pt x="1443646" y="-18912"/>
                  <a:pt x="1741027" y="11348"/>
                  <a:pt x="1938336" y="0"/>
                </a:cubicBezTo>
                <a:cubicBezTo>
                  <a:pt x="2135645" y="-11348"/>
                  <a:pt x="2285918" y="-515"/>
                  <a:pt x="2389537" y="0"/>
                </a:cubicBezTo>
                <a:cubicBezTo>
                  <a:pt x="2493156" y="515"/>
                  <a:pt x="2732927" y="10187"/>
                  <a:pt x="2946903" y="0"/>
                </a:cubicBezTo>
                <a:cubicBezTo>
                  <a:pt x="3160879" y="-10187"/>
                  <a:pt x="3359596" y="6335"/>
                  <a:pt x="3610434" y="0"/>
                </a:cubicBezTo>
                <a:cubicBezTo>
                  <a:pt x="3861272" y="-6335"/>
                  <a:pt x="4149451" y="19104"/>
                  <a:pt x="4486294" y="0"/>
                </a:cubicBezTo>
                <a:cubicBezTo>
                  <a:pt x="4823137" y="-19104"/>
                  <a:pt x="4873950" y="2607"/>
                  <a:pt x="5043660" y="0"/>
                </a:cubicBezTo>
                <a:cubicBezTo>
                  <a:pt x="5213370" y="-2607"/>
                  <a:pt x="5558483" y="26946"/>
                  <a:pt x="5813356" y="0"/>
                </a:cubicBezTo>
                <a:cubicBezTo>
                  <a:pt x="6068229" y="-26946"/>
                  <a:pt x="6189702" y="-4797"/>
                  <a:pt x="6476886" y="0"/>
                </a:cubicBezTo>
                <a:cubicBezTo>
                  <a:pt x="6764070" y="4797"/>
                  <a:pt x="6822679" y="18358"/>
                  <a:pt x="6928087" y="0"/>
                </a:cubicBezTo>
                <a:cubicBezTo>
                  <a:pt x="7033495" y="-18358"/>
                  <a:pt x="7418086" y="19216"/>
                  <a:pt x="7803948" y="0"/>
                </a:cubicBezTo>
                <a:cubicBezTo>
                  <a:pt x="8189810" y="-19216"/>
                  <a:pt x="8135699" y="6742"/>
                  <a:pt x="8255148" y="0"/>
                </a:cubicBezTo>
                <a:cubicBezTo>
                  <a:pt x="8374597" y="-6742"/>
                  <a:pt x="8499264" y="21652"/>
                  <a:pt x="8706349" y="0"/>
                </a:cubicBezTo>
                <a:cubicBezTo>
                  <a:pt x="8913434" y="-21652"/>
                  <a:pt x="9227775" y="-30999"/>
                  <a:pt x="9582210" y="0"/>
                </a:cubicBezTo>
                <a:cubicBezTo>
                  <a:pt x="9936645" y="30999"/>
                  <a:pt x="10073263" y="-8990"/>
                  <a:pt x="10245741" y="0"/>
                </a:cubicBezTo>
                <a:cubicBezTo>
                  <a:pt x="10418219" y="8990"/>
                  <a:pt x="10689477" y="-301"/>
                  <a:pt x="10882730" y="0"/>
                </a:cubicBezTo>
                <a:cubicBezTo>
                  <a:pt x="11007505" y="-19211"/>
                  <a:pt x="11151372" y="124158"/>
                  <a:pt x="11148969" y="266239"/>
                </a:cubicBezTo>
                <a:cubicBezTo>
                  <a:pt x="11152553" y="515071"/>
                  <a:pt x="11137529" y="618751"/>
                  <a:pt x="11148969" y="766754"/>
                </a:cubicBezTo>
                <a:cubicBezTo>
                  <a:pt x="11160409" y="914757"/>
                  <a:pt x="11142046" y="1162300"/>
                  <a:pt x="11148969" y="1331165"/>
                </a:cubicBezTo>
                <a:cubicBezTo>
                  <a:pt x="11134647" y="1495073"/>
                  <a:pt x="11032904" y="1614012"/>
                  <a:pt x="10882730" y="1597404"/>
                </a:cubicBezTo>
                <a:cubicBezTo>
                  <a:pt x="10622501" y="1577673"/>
                  <a:pt x="10346810" y="1576261"/>
                  <a:pt x="10113034" y="1597404"/>
                </a:cubicBezTo>
                <a:cubicBezTo>
                  <a:pt x="9879258" y="1618547"/>
                  <a:pt x="9865248" y="1579579"/>
                  <a:pt x="9661834" y="1597404"/>
                </a:cubicBezTo>
                <a:cubicBezTo>
                  <a:pt x="9458420" y="1615229"/>
                  <a:pt x="9131958" y="1575755"/>
                  <a:pt x="8892138" y="1597404"/>
                </a:cubicBezTo>
                <a:cubicBezTo>
                  <a:pt x="8652318" y="1619053"/>
                  <a:pt x="8470178" y="1591680"/>
                  <a:pt x="8228607" y="1597404"/>
                </a:cubicBezTo>
                <a:cubicBezTo>
                  <a:pt x="7987036" y="1603128"/>
                  <a:pt x="7860602" y="1612434"/>
                  <a:pt x="7565077" y="1597404"/>
                </a:cubicBezTo>
                <a:cubicBezTo>
                  <a:pt x="7269552" y="1582375"/>
                  <a:pt x="7211269" y="1596456"/>
                  <a:pt x="7007711" y="1597404"/>
                </a:cubicBezTo>
                <a:cubicBezTo>
                  <a:pt x="6804153" y="1598352"/>
                  <a:pt x="6781714" y="1603652"/>
                  <a:pt x="6662675" y="1597404"/>
                </a:cubicBezTo>
                <a:cubicBezTo>
                  <a:pt x="6543636" y="1591156"/>
                  <a:pt x="6311922" y="1585435"/>
                  <a:pt x="6211474" y="1597404"/>
                </a:cubicBezTo>
                <a:cubicBezTo>
                  <a:pt x="6111026" y="1609373"/>
                  <a:pt x="5945322" y="1613520"/>
                  <a:pt x="5866438" y="1597404"/>
                </a:cubicBezTo>
                <a:cubicBezTo>
                  <a:pt x="5787554" y="1581288"/>
                  <a:pt x="5509474" y="1589996"/>
                  <a:pt x="5202907" y="1597404"/>
                </a:cubicBezTo>
                <a:cubicBezTo>
                  <a:pt x="4896340" y="1604812"/>
                  <a:pt x="4629947" y="1565099"/>
                  <a:pt x="4327047" y="1597404"/>
                </a:cubicBezTo>
                <a:cubicBezTo>
                  <a:pt x="4024147" y="1629709"/>
                  <a:pt x="3898972" y="1559839"/>
                  <a:pt x="3557351" y="1597404"/>
                </a:cubicBezTo>
                <a:cubicBezTo>
                  <a:pt x="3215730" y="1634969"/>
                  <a:pt x="3197055" y="1575198"/>
                  <a:pt x="3106150" y="1597404"/>
                </a:cubicBezTo>
                <a:cubicBezTo>
                  <a:pt x="3015245" y="1619610"/>
                  <a:pt x="2801155" y="1606046"/>
                  <a:pt x="2654949" y="1597404"/>
                </a:cubicBezTo>
                <a:cubicBezTo>
                  <a:pt x="2508743" y="1588762"/>
                  <a:pt x="2147405" y="1635595"/>
                  <a:pt x="1779089" y="1597404"/>
                </a:cubicBezTo>
                <a:cubicBezTo>
                  <a:pt x="1410773" y="1559213"/>
                  <a:pt x="1294366" y="1591612"/>
                  <a:pt x="1115558" y="1597404"/>
                </a:cubicBezTo>
                <a:cubicBezTo>
                  <a:pt x="936750" y="1603196"/>
                  <a:pt x="637648" y="1603261"/>
                  <a:pt x="266239" y="1597404"/>
                </a:cubicBezTo>
                <a:cubicBezTo>
                  <a:pt x="134883" y="1594288"/>
                  <a:pt x="-24794" y="1472666"/>
                  <a:pt x="0" y="1331165"/>
                </a:cubicBezTo>
                <a:cubicBezTo>
                  <a:pt x="828" y="1151667"/>
                  <a:pt x="-22095" y="991931"/>
                  <a:pt x="0" y="820001"/>
                </a:cubicBezTo>
                <a:cubicBezTo>
                  <a:pt x="22095" y="648071"/>
                  <a:pt x="18520" y="414578"/>
                  <a:pt x="0" y="266239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584" name="Google Shape;584;p6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10266130" y="3444208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585" name="Google Shape;585;p60"/>
          <p:cNvSpPr/>
          <p:nvPr/>
        </p:nvSpPr>
        <p:spPr>
          <a:xfrm>
            <a:off x="694655" y="4837245"/>
            <a:ext cx="11080044" cy="9748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활동지의 [활동3]에 업사이클링 아이디어를 구상해 봅시다.</a:t>
            </a:r>
            <a:endParaRPr/>
          </a:p>
        </p:txBody>
      </p:sp>
      <p:pic>
        <p:nvPicPr>
          <p:cNvPr descr="Download Free Numbering Icons in PNG &amp; SVG" id="586" name="Google Shape;586;p60"/>
          <p:cNvPicPr preferRelativeResize="0"/>
          <p:nvPr/>
        </p:nvPicPr>
        <p:blipFill rotWithShape="1">
          <a:blip r:embed="rId4">
            <a:alphaModFix/>
          </a:blip>
          <a:srcRect b="50000" l="51194" r="2374" t="0"/>
          <a:stretch/>
        </p:blipFill>
        <p:spPr>
          <a:xfrm>
            <a:off x="5531594" y="683045"/>
            <a:ext cx="1159569" cy="124870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Upcycling - Free ecology and environment icons" id="587" name="Google Shape;587;p6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104103" y="2182569"/>
            <a:ext cx="1806136" cy="18061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5"/>
          <p:cNvSpPr txBox="1"/>
          <p:nvPr>
            <p:ph type="title"/>
          </p:nvPr>
        </p:nvSpPr>
        <p:spPr>
          <a:xfrm>
            <a:off x="1030186" y="11825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1" lang="ko-KR" sz="7000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오프닝</a:t>
            </a:r>
            <a:endParaRPr/>
          </a:p>
        </p:txBody>
      </p:sp>
      <p:sp>
        <p:nvSpPr>
          <p:cNvPr id="107" name="Google Shape;107;p15"/>
          <p:cNvSpPr/>
          <p:nvPr/>
        </p:nvSpPr>
        <p:spPr>
          <a:xfrm>
            <a:off x="555978" y="2826792"/>
            <a:ext cx="11080044" cy="135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0" i="0" lang="ko-KR" sz="5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지구의 바닷물은 마셔도 안전하다?!</a:t>
            </a:r>
            <a:endParaRPr/>
          </a:p>
        </p:txBody>
      </p:sp>
      <p:pic>
        <p:nvPicPr>
          <p:cNvPr descr="13+ Thousand Quiz Game Icon Royalty-Free Images, Stock Photos &amp; Pictures |  Shutterstock" id="108" name="Google Shape;108;p15"/>
          <p:cNvPicPr preferRelativeResize="0"/>
          <p:nvPr/>
        </p:nvPicPr>
        <p:blipFill rotWithShape="1">
          <a:blip r:embed="rId3">
            <a:alphaModFix/>
          </a:blip>
          <a:srcRect b="12490" l="0" r="0" t="9775"/>
          <a:stretch/>
        </p:blipFill>
        <p:spPr>
          <a:xfrm>
            <a:off x="3355630" y="469782"/>
            <a:ext cx="2670244" cy="1777363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15"/>
          <p:cNvSpPr/>
          <p:nvPr/>
        </p:nvSpPr>
        <p:spPr>
          <a:xfrm>
            <a:off x="536895" y="2385440"/>
            <a:ext cx="11148969" cy="3946501"/>
          </a:xfrm>
          <a:custGeom>
            <a:rect b="b" l="l" r="r" t="t"/>
            <a:pathLst>
              <a:path extrusionOk="0" h="3946501" w="11148969">
                <a:moveTo>
                  <a:pt x="0" y="657763"/>
                </a:moveTo>
                <a:cubicBezTo>
                  <a:pt x="36940" y="317565"/>
                  <a:pt x="240018" y="44457"/>
                  <a:pt x="657763" y="0"/>
                </a:cubicBezTo>
                <a:cubicBezTo>
                  <a:pt x="765904" y="-12730"/>
                  <a:pt x="964366" y="4393"/>
                  <a:pt x="1116657" y="0"/>
                </a:cubicBezTo>
                <a:cubicBezTo>
                  <a:pt x="1268948" y="-4393"/>
                  <a:pt x="1512897" y="-12668"/>
                  <a:pt x="1673885" y="0"/>
                </a:cubicBezTo>
                <a:cubicBezTo>
                  <a:pt x="1834873" y="12668"/>
                  <a:pt x="2125415" y="-16183"/>
                  <a:pt x="2329448" y="0"/>
                </a:cubicBezTo>
                <a:cubicBezTo>
                  <a:pt x="2533481" y="16183"/>
                  <a:pt x="2689483" y="-3957"/>
                  <a:pt x="2788342" y="0"/>
                </a:cubicBezTo>
                <a:cubicBezTo>
                  <a:pt x="2887201" y="3957"/>
                  <a:pt x="3165776" y="-11547"/>
                  <a:pt x="3345571" y="0"/>
                </a:cubicBezTo>
                <a:cubicBezTo>
                  <a:pt x="3525366" y="11547"/>
                  <a:pt x="3761813" y="26407"/>
                  <a:pt x="4001134" y="0"/>
                </a:cubicBezTo>
                <a:cubicBezTo>
                  <a:pt x="4240455" y="-26407"/>
                  <a:pt x="4481784" y="-20780"/>
                  <a:pt x="4853365" y="0"/>
                </a:cubicBezTo>
                <a:cubicBezTo>
                  <a:pt x="5224946" y="20780"/>
                  <a:pt x="5253080" y="19638"/>
                  <a:pt x="5410594" y="0"/>
                </a:cubicBezTo>
                <a:cubicBezTo>
                  <a:pt x="5568108" y="-19638"/>
                  <a:pt x="5954388" y="-17614"/>
                  <a:pt x="6164491" y="0"/>
                </a:cubicBezTo>
                <a:cubicBezTo>
                  <a:pt x="6374594" y="17614"/>
                  <a:pt x="6536641" y="-26787"/>
                  <a:pt x="6820054" y="0"/>
                </a:cubicBezTo>
                <a:cubicBezTo>
                  <a:pt x="7103467" y="26787"/>
                  <a:pt x="7170676" y="-7177"/>
                  <a:pt x="7278948" y="0"/>
                </a:cubicBezTo>
                <a:cubicBezTo>
                  <a:pt x="7387220" y="7177"/>
                  <a:pt x="7712156" y="-7274"/>
                  <a:pt x="8131180" y="0"/>
                </a:cubicBezTo>
                <a:cubicBezTo>
                  <a:pt x="8550204" y="7274"/>
                  <a:pt x="8489954" y="-12403"/>
                  <a:pt x="8590074" y="0"/>
                </a:cubicBezTo>
                <a:cubicBezTo>
                  <a:pt x="8690194" y="12403"/>
                  <a:pt x="8948592" y="18280"/>
                  <a:pt x="9048968" y="0"/>
                </a:cubicBezTo>
                <a:cubicBezTo>
                  <a:pt x="9149344" y="-18280"/>
                  <a:pt x="9628076" y="1741"/>
                  <a:pt x="9901199" y="0"/>
                </a:cubicBezTo>
                <a:cubicBezTo>
                  <a:pt x="10174322" y="-1741"/>
                  <a:pt x="10259316" y="-27137"/>
                  <a:pt x="10491206" y="0"/>
                </a:cubicBezTo>
                <a:cubicBezTo>
                  <a:pt x="10864423" y="-89836"/>
                  <a:pt x="11190400" y="340058"/>
                  <a:pt x="11148969" y="657763"/>
                </a:cubicBezTo>
                <a:cubicBezTo>
                  <a:pt x="11118595" y="971295"/>
                  <a:pt x="11150119" y="1072416"/>
                  <a:pt x="11148969" y="1341817"/>
                </a:cubicBezTo>
                <a:cubicBezTo>
                  <a:pt x="11147819" y="1611218"/>
                  <a:pt x="11148181" y="1759285"/>
                  <a:pt x="11148969" y="1946941"/>
                </a:cubicBezTo>
                <a:cubicBezTo>
                  <a:pt x="11149757" y="2134597"/>
                  <a:pt x="11120337" y="2410976"/>
                  <a:pt x="11148969" y="2578375"/>
                </a:cubicBezTo>
                <a:cubicBezTo>
                  <a:pt x="11177601" y="2745774"/>
                  <a:pt x="11155876" y="3133170"/>
                  <a:pt x="11148969" y="3288738"/>
                </a:cubicBezTo>
                <a:cubicBezTo>
                  <a:pt x="11069718" y="3678145"/>
                  <a:pt x="10845700" y="3929147"/>
                  <a:pt x="10491206" y="3946501"/>
                </a:cubicBezTo>
                <a:cubicBezTo>
                  <a:pt x="10347419" y="3959040"/>
                  <a:pt x="10028780" y="3913907"/>
                  <a:pt x="9835643" y="3946501"/>
                </a:cubicBezTo>
                <a:cubicBezTo>
                  <a:pt x="9642506" y="3979095"/>
                  <a:pt x="9281954" y="3975192"/>
                  <a:pt x="9081746" y="3946501"/>
                </a:cubicBezTo>
                <a:cubicBezTo>
                  <a:pt x="8881538" y="3917810"/>
                  <a:pt x="8708127" y="3951409"/>
                  <a:pt x="8426183" y="3946501"/>
                </a:cubicBezTo>
                <a:cubicBezTo>
                  <a:pt x="8144239" y="3941593"/>
                  <a:pt x="8057535" y="3949080"/>
                  <a:pt x="7770620" y="3946501"/>
                </a:cubicBezTo>
                <a:cubicBezTo>
                  <a:pt x="7483705" y="3943922"/>
                  <a:pt x="7373389" y="3949510"/>
                  <a:pt x="7213392" y="3946501"/>
                </a:cubicBezTo>
                <a:cubicBezTo>
                  <a:pt x="7053395" y="3943492"/>
                  <a:pt x="6966665" y="3956314"/>
                  <a:pt x="6852832" y="3946501"/>
                </a:cubicBezTo>
                <a:cubicBezTo>
                  <a:pt x="6738999" y="3936688"/>
                  <a:pt x="6564212" y="3925707"/>
                  <a:pt x="6393938" y="3946501"/>
                </a:cubicBezTo>
                <a:cubicBezTo>
                  <a:pt x="6223664" y="3967295"/>
                  <a:pt x="6208181" y="3940081"/>
                  <a:pt x="6033379" y="3946501"/>
                </a:cubicBezTo>
                <a:cubicBezTo>
                  <a:pt x="5858577" y="3952921"/>
                  <a:pt x="5600419" y="3955755"/>
                  <a:pt x="5377816" y="3946501"/>
                </a:cubicBezTo>
                <a:cubicBezTo>
                  <a:pt x="5155213" y="3937247"/>
                  <a:pt x="4922280" y="3968812"/>
                  <a:pt x="4525584" y="3946501"/>
                </a:cubicBezTo>
                <a:cubicBezTo>
                  <a:pt x="4128888" y="3924190"/>
                  <a:pt x="4127090" y="3949263"/>
                  <a:pt x="3771687" y="3946501"/>
                </a:cubicBezTo>
                <a:cubicBezTo>
                  <a:pt x="3416284" y="3943739"/>
                  <a:pt x="3533471" y="3927713"/>
                  <a:pt x="3312793" y="3946501"/>
                </a:cubicBezTo>
                <a:cubicBezTo>
                  <a:pt x="3092115" y="3965289"/>
                  <a:pt x="2968987" y="3935445"/>
                  <a:pt x="2853899" y="3946501"/>
                </a:cubicBezTo>
                <a:cubicBezTo>
                  <a:pt x="2738811" y="3957557"/>
                  <a:pt x="2340011" y="3910367"/>
                  <a:pt x="2001667" y="3946501"/>
                </a:cubicBezTo>
                <a:cubicBezTo>
                  <a:pt x="1663323" y="3982635"/>
                  <a:pt x="1550601" y="3976970"/>
                  <a:pt x="1346104" y="3946501"/>
                </a:cubicBezTo>
                <a:cubicBezTo>
                  <a:pt x="1141607" y="3916032"/>
                  <a:pt x="886384" y="3931951"/>
                  <a:pt x="657763" y="3946501"/>
                </a:cubicBezTo>
                <a:cubicBezTo>
                  <a:pt x="356283" y="3934227"/>
                  <a:pt x="-33668" y="3644488"/>
                  <a:pt x="0" y="3288738"/>
                </a:cubicBezTo>
                <a:cubicBezTo>
                  <a:pt x="-23040" y="3021923"/>
                  <a:pt x="17336" y="2933710"/>
                  <a:pt x="0" y="2683614"/>
                </a:cubicBezTo>
                <a:cubicBezTo>
                  <a:pt x="-17336" y="2433518"/>
                  <a:pt x="17825" y="2360692"/>
                  <a:pt x="0" y="2078490"/>
                </a:cubicBezTo>
                <a:cubicBezTo>
                  <a:pt x="-17825" y="1796288"/>
                  <a:pt x="-21482" y="1608875"/>
                  <a:pt x="0" y="1447056"/>
                </a:cubicBezTo>
                <a:cubicBezTo>
                  <a:pt x="21482" y="1285237"/>
                  <a:pt x="2089" y="1010420"/>
                  <a:pt x="0" y="657763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110" name="Google Shape;110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81342" y="1438984"/>
            <a:ext cx="1597404" cy="159740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O X Images – Browse 22,209 Stock Photos, Vectors, and Video | Adobe Stock" id="111" name="Google Shape;111;p15"/>
          <p:cNvPicPr preferRelativeResize="0"/>
          <p:nvPr/>
        </p:nvPicPr>
        <p:blipFill rotWithShape="1">
          <a:blip r:embed="rId5">
            <a:alphaModFix/>
          </a:blip>
          <a:srcRect b="26238" l="48211" r="0" t="27175"/>
          <a:stretch/>
        </p:blipFill>
        <p:spPr>
          <a:xfrm>
            <a:off x="4797039" y="4319887"/>
            <a:ext cx="1775801" cy="15974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6"/>
          <p:cNvSpPr txBox="1"/>
          <p:nvPr>
            <p:ph type="title"/>
          </p:nvPr>
        </p:nvSpPr>
        <p:spPr>
          <a:xfrm>
            <a:off x="1030186" y="11825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1" lang="ko-KR" sz="7000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오프닝</a:t>
            </a:r>
            <a:endParaRPr/>
          </a:p>
        </p:txBody>
      </p:sp>
      <p:sp>
        <p:nvSpPr>
          <p:cNvPr id="118" name="Google Shape;118;p16"/>
          <p:cNvSpPr/>
          <p:nvPr/>
        </p:nvSpPr>
        <p:spPr>
          <a:xfrm>
            <a:off x="1030186" y="2063523"/>
            <a:ext cx="8562855" cy="8842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다음 중 재활용이 불가능한 것은 무엇일까요?</a:t>
            </a:r>
            <a:endParaRPr b="0" i="0" sz="3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13+ Thousand Quiz Game Icon Royalty-Free Images, Stock Photos &amp; Pictures |  Shutterstock" id="119" name="Google Shape;119;p16"/>
          <p:cNvPicPr preferRelativeResize="0"/>
          <p:nvPr/>
        </p:nvPicPr>
        <p:blipFill rotWithShape="1">
          <a:blip r:embed="rId3">
            <a:alphaModFix/>
          </a:blip>
          <a:srcRect b="12490" l="0" r="0" t="9775"/>
          <a:stretch/>
        </p:blipFill>
        <p:spPr>
          <a:xfrm>
            <a:off x="3355630" y="469782"/>
            <a:ext cx="2670244" cy="1777363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16"/>
          <p:cNvSpPr/>
          <p:nvPr/>
        </p:nvSpPr>
        <p:spPr>
          <a:xfrm>
            <a:off x="536895" y="3128142"/>
            <a:ext cx="11148969" cy="3203800"/>
          </a:xfrm>
          <a:custGeom>
            <a:rect b="b" l="l" r="r" t="t"/>
            <a:pathLst>
              <a:path extrusionOk="0" h="3203800" w="11148969">
                <a:moveTo>
                  <a:pt x="0" y="533977"/>
                </a:moveTo>
                <a:cubicBezTo>
                  <a:pt x="20655" y="251971"/>
                  <a:pt x="228124" y="8933"/>
                  <a:pt x="533977" y="0"/>
                </a:cubicBezTo>
                <a:cubicBezTo>
                  <a:pt x="696492" y="-20737"/>
                  <a:pt x="861718" y="-10182"/>
                  <a:pt x="1004424" y="0"/>
                </a:cubicBezTo>
                <a:cubicBezTo>
                  <a:pt x="1147130" y="10182"/>
                  <a:pt x="1301900" y="27631"/>
                  <a:pt x="1575682" y="0"/>
                </a:cubicBezTo>
                <a:cubicBezTo>
                  <a:pt x="1849464" y="-27631"/>
                  <a:pt x="1988130" y="-3064"/>
                  <a:pt x="2247750" y="0"/>
                </a:cubicBezTo>
                <a:cubicBezTo>
                  <a:pt x="2507370" y="3064"/>
                  <a:pt x="2524653" y="-17606"/>
                  <a:pt x="2718197" y="0"/>
                </a:cubicBezTo>
                <a:cubicBezTo>
                  <a:pt x="2911741" y="17606"/>
                  <a:pt x="3037236" y="-24366"/>
                  <a:pt x="3289454" y="0"/>
                </a:cubicBezTo>
                <a:cubicBezTo>
                  <a:pt x="3541672" y="24366"/>
                  <a:pt x="3772666" y="9205"/>
                  <a:pt x="3961522" y="0"/>
                </a:cubicBezTo>
                <a:cubicBezTo>
                  <a:pt x="4150378" y="-9205"/>
                  <a:pt x="4430214" y="-14954"/>
                  <a:pt x="4835210" y="0"/>
                </a:cubicBezTo>
                <a:cubicBezTo>
                  <a:pt x="5240206" y="14954"/>
                  <a:pt x="5275846" y="-6838"/>
                  <a:pt x="5406468" y="0"/>
                </a:cubicBezTo>
                <a:cubicBezTo>
                  <a:pt x="5537090" y="6838"/>
                  <a:pt x="5915863" y="-16623"/>
                  <a:pt x="6179345" y="0"/>
                </a:cubicBezTo>
                <a:cubicBezTo>
                  <a:pt x="6442827" y="16623"/>
                  <a:pt x="6571603" y="922"/>
                  <a:pt x="6851413" y="0"/>
                </a:cubicBezTo>
                <a:cubicBezTo>
                  <a:pt x="7131223" y="-922"/>
                  <a:pt x="7212281" y="-17688"/>
                  <a:pt x="7321860" y="0"/>
                </a:cubicBezTo>
                <a:cubicBezTo>
                  <a:pt x="7431439" y="17688"/>
                  <a:pt x="7834716" y="20291"/>
                  <a:pt x="8195548" y="0"/>
                </a:cubicBezTo>
                <a:cubicBezTo>
                  <a:pt x="8556380" y="-20291"/>
                  <a:pt x="8489346" y="-12662"/>
                  <a:pt x="8665996" y="0"/>
                </a:cubicBezTo>
                <a:cubicBezTo>
                  <a:pt x="8842646" y="12662"/>
                  <a:pt x="8974691" y="-21583"/>
                  <a:pt x="9136443" y="0"/>
                </a:cubicBezTo>
                <a:cubicBezTo>
                  <a:pt x="9298195" y="21583"/>
                  <a:pt x="9685813" y="-32634"/>
                  <a:pt x="10010131" y="0"/>
                </a:cubicBezTo>
                <a:cubicBezTo>
                  <a:pt x="10334449" y="32634"/>
                  <a:pt x="10340465" y="2609"/>
                  <a:pt x="10614992" y="0"/>
                </a:cubicBezTo>
                <a:cubicBezTo>
                  <a:pt x="10917618" y="-69725"/>
                  <a:pt x="11192273" y="286697"/>
                  <a:pt x="11148969" y="533977"/>
                </a:cubicBezTo>
                <a:cubicBezTo>
                  <a:pt x="11137697" y="804833"/>
                  <a:pt x="11159835" y="920495"/>
                  <a:pt x="11148969" y="1089297"/>
                </a:cubicBezTo>
                <a:cubicBezTo>
                  <a:pt x="11138103" y="1258099"/>
                  <a:pt x="11131728" y="1426920"/>
                  <a:pt x="11148969" y="1580542"/>
                </a:cubicBezTo>
                <a:cubicBezTo>
                  <a:pt x="11166210" y="1734165"/>
                  <a:pt x="11159724" y="1842991"/>
                  <a:pt x="11148969" y="2093145"/>
                </a:cubicBezTo>
                <a:cubicBezTo>
                  <a:pt x="11138214" y="2343299"/>
                  <a:pt x="11127357" y="2448154"/>
                  <a:pt x="11148969" y="2669823"/>
                </a:cubicBezTo>
                <a:cubicBezTo>
                  <a:pt x="11103876" y="2979601"/>
                  <a:pt x="10882984" y="3150589"/>
                  <a:pt x="10614992" y="3203800"/>
                </a:cubicBezTo>
                <a:cubicBezTo>
                  <a:pt x="10298611" y="3173139"/>
                  <a:pt x="10213498" y="3179748"/>
                  <a:pt x="9942924" y="3203800"/>
                </a:cubicBezTo>
                <a:cubicBezTo>
                  <a:pt x="9672350" y="3227852"/>
                  <a:pt x="9354385" y="3166532"/>
                  <a:pt x="9170047" y="3203800"/>
                </a:cubicBezTo>
                <a:cubicBezTo>
                  <a:pt x="8985709" y="3241068"/>
                  <a:pt x="8656382" y="3195263"/>
                  <a:pt x="8497979" y="3203800"/>
                </a:cubicBezTo>
                <a:cubicBezTo>
                  <a:pt x="8339576" y="3212337"/>
                  <a:pt x="7962437" y="3211626"/>
                  <a:pt x="7825911" y="3203800"/>
                </a:cubicBezTo>
                <a:cubicBezTo>
                  <a:pt x="7689385" y="3195974"/>
                  <a:pt x="7408636" y="3193607"/>
                  <a:pt x="7254654" y="3203800"/>
                </a:cubicBezTo>
                <a:cubicBezTo>
                  <a:pt x="7100672" y="3213993"/>
                  <a:pt x="6971597" y="3190508"/>
                  <a:pt x="6885016" y="3203800"/>
                </a:cubicBezTo>
                <a:cubicBezTo>
                  <a:pt x="6798435" y="3217092"/>
                  <a:pt x="6534726" y="3210039"/>
                  <a:pt x="6414569" y="3203800"/>
                </a:cubicBezTo>
                <a:cubicBezTo>
                  <a:pt x="6294412" y="3197561"/>
                  <a:pt x="6145669" y="3192435"/>
                  <a:pt x="6044932" y="3203800"/>
                </a:cubicBezTo>
                <a:cubicBezTo>
                  <a:pt x="5944195" y="3215165"/>
                  <a:pt x="5708518" y="3226520"/>
                  <a:pt x="5372864" y="3203800"/>
                </a:cubicBezTo>
                <a:cubicBezTo>
                  <a:pt x="5037210" y="3181080"/>
                  <a:pt x="4780668" y="3203866"/>
                  <a:pt x="4499176" y="3203800"/>
                </a:cubicBezTo>
                <a:cubicBezTo>
                  <a:pt x="4217684" y="3203734"/>
                  <a:pt x="4025272" y="3232082"/>
                  <a:pt x="3726298" y="3203800"/>
                </a:cubicBezTo>
                <a:cubicBezTo>
                  <a:pt x="3427324" y="3175518"/>
                  <a:pt x="3489108" y="3187639"/>
                  <a:pt x="3255851" y="3203800"/>
                </a:cubicBezTo>
                <a:cubicBezTo>
                  <a:pt x="3022594" y="3219961"/>
                  <a:pt x="2942494" y="3192603"/>
                  <a:pt x="2785404" y="3203800"/>
                </a:cubicBezTo>
                <a:cubicBezTo>
                  <a:pt x="2628314" y="3214997"/>
                  <a:pt x="2097976" y="3175968"/>
                  <a:pt x="1911716" y="3203800"/>
                </a:cubicBezTo>
                <a:cubicBezTo>
                  <a:pt x="1725456" y="3231632"/>
                  <a:pt x="1557379" y="3179064"/>
                  <a:pt x="1239648" y="3203800"/>
                </a:cubicBezTo>
                <a:cubicBezTo>
                  <a:pt x="921917" y="3228536"/>
                  <a:pt x="827221" y="3192132"/>
                  <a:pt x="533977" y="3203800"/>
                </a:cubicBezTo>
                <a:cubicBezTo>
                  <a:pt x="286081" y="3194462"/>
                  <a:pt x="-61907" y="2950900"/>
                  <a:pt x="0" y="2669823"/>
                </a:cubicBezTo>
                <a:cubicBezTo>
                  <a:pt x="-5105" y="2437061"/>
                  <a:pt x="-2765" y="2380741"/>
                  <a:pt x="0" y="2178578"/>
                </a:cubicBezTo>
                <a:cubicBezTo>
                  <a:pt x="2765" y="1976415"/>
                  <a:pt x="14580" y="1872849"/>
                  <a:pt x="0" y="1687334"/>
                </a:cubicBezTo>
                <a:cubicBezTo>
                  <a:pt x="-14580" y="1501819"/>
                  <a:pt x="-16647" y="1370501"/>
                  <a:pt x="0" y="1174731"/>
                </a:cubicBezTo>
                <a:cubicBezTo>
                  <a:pt x="16647" y="978961"/>
                  <a:pt x="8538" y="776602"/>
                  <a:pt x="0" y="533977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121" name="Google Shape;121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66130" y="2076803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6"/>
          <p:cNvSpPr/>
          <p:nvPr/>
        </p:nvSpPr>
        <p:spPr>
          <a:xfrm>
            <a:off x="1937857" y="4915949"/>
            <a:ext cx="2206304" cy="759524"/>
          </a:xfrm>
          <a:prstGeom prst="roundRect">
            <a:avLst>
              <a:gd fmla="val 16667" name="adj"/>
            </a:avLst>
          </a:prstGeom>
          <a:solidFill>
            <a:srgbClr val="A9D18E">
              <a:alpha val="8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23" name="Google Shape;123;p16"/>
          <p:cNvSpPr txBox="1"/>
          <p:nvPr/>
        </p:nvSpPr>
        <p:spPr>
          <a:xfrm>
            <a:off x="2004379" y="3298484"/>
            <a:ext cx="8567213" cy="23660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 투명 페트병              2. 깨진 거울</a:t>
            </a:r>
            <a:b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 종이컵                    4. 종이상자</a:t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7"/>
          <p:cNvSpPr/>
          <p:nvPr/>
        </p:nvSpPr>
        <p:spPr>
          <a:xfrm>
            <a:off x="1149325" y="4350280"/>
            <a:ext cx="7038329" cy="759524"/>
          </a:xfrm>
          <a:prstGeom prst="roundRect">
            <a:avLst>
              <a:gd fmla="val 16667" name="adj"/>
            </a:avLst>
          </a:prstGeom>
          <a:solidFill>
            <a:srgbClr val="A9D18E">
              <a:alpha val="8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30" name="Google Shape;130;p17"/>
          <p:cNvSpPr txBox="1"/>
          <p:nvPr>
            <p:ph type="title"/>
          </p:nvPr>
        </p:nvSpPr>
        <p:spPr>
          <a:xfrm>
            <a:off x="1030186" y="11825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7000"/>
              <a:buFont typeface="Arial"/>
              <a:buNone/>
            </a:pPr>
            <a:r>
              <a:rPr b="1" lang="ko-KR" sz="7000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오프닝</a:t>
            </a:r>
            <a:endParaRPr/>
          </a:p>
        </p:txBody>
      </p:sp>
      <p:sp>
        <p:nvSpPr>
          <p:cNvPr id="131" name="Google Shape;131;p17"/>
          <p:cNvSpPr/>
          <p:nvPr/>
        </p:nvSpPr>
        <p:spPr>
          <a:xfrm>
            <a:off x="1030186" y="2063523"/>
            <a:ext cx="8562855" cy="8842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탄소발자국이란 무엇을 나타내는 말일까요?</a:t>
            </a:r>
            <a:endParaRPr b="0" i="0" sz="3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13+ Thousand Quiz Game Icon Royalty-Free Images, Stock Photos &amp; Pictures |  Shutterstock" id="132" name="Google Shape;132;p17"/>
          <p:cNvPicPr preferRelativeResize="0"/>
          <p:nvPr/>
        </p:nvPicPr>
        <p:blipFill rotWithShape="1">
          <a:blip r:embed="rId3">
            <a:alphaModFix/>
          </a:blip>
          <a:srcRect b="12490" l="0" r="0" t="9775"/>
          <a:stretch/>
        </p:blipFill>
        <p:spPr>
          <a:xfrm>
            <a:off x="3355630" y="469782"/>
            <a:ext cx="2670244" cy="1777363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17"/>
          <p:cNvSpPr/>
          <p:nvPr/>
        </p:nvSpPr>
        <p:spPr>
          <a:xfrm>
            <a:off x="536895" y="3128142"/>
            <a:ext cx="11148969" cy="3203800"/>
          </a:xfrm>
          <a:custGeom>
            <a:rect b="b" l="l" r="r" t="t"/>
            <a:pathLst>
              <a:path extrusionOk="0" h="3203800" w="11148969">
                <a:moveTo>
                  <a:pt x="0" y="533977"/>
                </a:moveTo>
                <a:cubicBezTo>
                  <a:pt x="20655" y="251971"/>
                  <a:pt x="228124" y="8933"/>
                  <a:pt x="533977" y="0"/>
                </a:cubicBezTo>
                <a:cubicBezTo>
                  <a:pt x="696492" y="-20737"/>
                  <a:pt x="861718" y="-10182"/>
                  <a:pt x="1004424" y="0"/>
                </a:cubicBezTo>
                <a:cubicBezTo>
                  <a:pt x="1147130" y="10182"/>
                  <a:pt x="1301900" y="27631"/>
                  <a:pt x="1575682" y="0"/>
                </a:cubicBezTo>
                <a:cubicBezTo>
                  <a:pt x="1849464" y="-27631"/>
                  <a:pt x="1988130" y="-3064"/>
                  <a:pt x="2247750" y="0"/>
                </a:cubicBezTo>
                <a:cubicBezTo>
                  <a:pt x="2507370" y="3064"/>
                  <a:pt x="2524653" y="-17606"/>
                  <a:pt x="2718197" y="0"/>
                </a:cubicBezTo>
                <a:cubicBezTo>
                  <a:pt x="2911741" y="17606"/>
                  <a:pt x="3037236" y="-24366"/>
                  <a:pt x="3289454" y="0"/>
                </a:cubicBezTo>
                <a:cubicBezTo>
                  <a:pt x="3541672" y="24366"/>
                  <a:pt x="3772666" y="9205"/>
                  <a:pt x="3961522" y="0"/>
                </a:cubicBezTo>
                <a:cubicBezTo>
                  <a:pt x="4150378" y="-9205"/>
                  <a:pt x="4430214" y="-14954"/>
                  <a:pt x="4835210" y="0"/>
                </a:cubicBezTo>
                <a:cubicBezTo>
                  <a:pt x="5240206" y="14954"/>
                  <a:pt x="5275846" y="-6838"/>
                  <a:pt x="5406468" y="0"/>
                </a:cubicBezTo>
                <a:cubicBezTo>
                  <a:pt x="5537090" y="6838"/>
                  <a:pt x="5915863" y="-16623"/>
                  <a:pt x="6179345" y="0"/>
                </a:cubicBezTo>
                <a:cubicBezTo>
                  <a:pt x="6442827" y="16623"/>
                  <a:pt x="6571603" y="922"/>
                  <a:pt x="6851413" y="0"/>
                </a:cubicBezTo>
                <a:cubicBezTo>
                  <a:pt x="7131223" y="-922"/>
                  <a:pt x="7212281" y="-17688"/>
                  <a:pt x="7321860" y="0"/>
                </a:cubicBezTo>
                <a:cubicBezTo>
                  <a:pt x="7431439" y="17688"/>
                  <a:pt x="7834716" y="20291"/>
                  <a:pt x="8195548" y="0"/>
                </a:cubicBezTo>
                <a:cubicBezTo>
                  <a:pt x="8556380" y="-20291"/>
                  <a:pt x="8489346" y="-12662"/>
                  <a:pt x="8665996" y="0"/>
                </a:cubicBezTo>
                <a:cubicBezTo>
                  <a:pt x="8842646" y="12662"/>
                  <a:pt x="8974691" y="-21583"/>
                  <a:pt x="9136443" y="0"/>
                </a:cubicBezTo>
                <a:cubicBezTo>
                  <a:pt x="9298195" y="21583"/>
                  <a:pt x="9685813" y="-32634"/>
                  <a:pt x="10010131" y="0"/>
                </a:cubicBezTo>
                <a:cubicBezTo>
                  <a:pt x="10334449" y="32634"/>
                  <a:pt x="10340465" y="2609"/>
                  <a:pt x="10614992" y="0"/>
                </a:cubicBezTo>
                <a:cubicBezTo>
                  <a:pt x="10917618" y="-69725"/>
                  <a:pt x="11192273" y="286697"/>
                  <a:pt x="11148969" y="533977"/>
                </a:cubicBezTo>
                <a:cubicBezTo>
                  <a:pt x="11137697" y="804833"/>
                  <a:pt x="11159835" y="920495"/>
                  <a:pt x="11148969" y="1089297"/>
                </a:cubicBezTo>
                <a:cubicBezTo>
                  <a:pt x="11138103" y="1258099"/>
                  <a:pt x="11131728" y="1426920"/>
                  <a:pt x="11148969" y="1580542"/>
                </a:cubicBezTo>
                <a:cubicBezTo>
                  <a:pt x="11166210" y="1734165"/>
                  <a:pt x="11159724" y="1842991"/>
                  <a:pt x="11148969" y="2093145"/>
                </a:cubicBezTo>
                <a:cubicBezTo>
                  <a:pt x="11138214" y="2343299"/>
                  <a:pt x="11127357" y="2448154"/>
                  <a:pt x="11148969" y="2669823"/>
                </a:cubicBezTo>
                <a:cubicBezTo>
                  <a:pt x="11103876" y="2979601"/>
                  <a:pt x="10882984" y="3150589"/>
                  <a:pt x="10614992" y="3203800"/>
                </a:cubicBezTo>
                <a:cubicBezTo>
                  <a:pt x="10298611" y="3173139"/>
                  <a:pt x="10213498" y="3179748"/>
                  <a:pt x="9942924" y="3203800"/>
                </a:cubicBezTo>
                <a:cubicBezTo>
                  <a:pt x="9672350" y="3227852"/>
                  <a:pt x="9354385" y="3166532"/>
                  <a:pt x="9170047" y="3203800"/>
                </a:cubicBezTo>
                <a:cubicBezTo>
                  <a:pt x="8985709" y="3241068"/>
                  <a:pt x="8656382" y="3195263"/>
                  <a:pt x="8497979" y="3203800"/>
                </a:cubicBezTo>
                <a:cubicBezTo>
                  <a:pt x="8339576" y="3212337"/>
                  <a:pt x="7962437" y="3211626"/>
                  <a:pt x="7825911" y="3203800"/>
                </a:cubicBezTo>
                <a:cubicBezTo>
                  <a:pt x="7689385" y="3195974"/>
                  <a:pt x="7408636" y="3193607"/>
                  <a:pt x="7254654" y="3203800"/>
                </a:cubicBezTo>
                <a:cubicBezTo>
                  <a:pt x="7100672" y="3213993"/>
                  <a:pt x="6971597" y="3190508"/>
                  <a:pt x="6885016" y="3203800"/>
                </a:cubicBezTo>
                <a:cubicBezTo>
                  <a:pt x="6798435" y="3217092"/>
                  <a:pt x="6534726" y="3210039"/>
                  <a:pt x="6414569" y="3203800"/>
                </a:cubicBezTo>
                <a:cubicBezTo>
                  <a:pt x="6294412" y="3197561"/>
                  <a:pt x="6145669" y="3192435"/>
                  <a:pt x="6044932" y="3203800"/>
                </a:cubicBezTo>
                <a:cubicBezTo>
                  <a:pt x="5944195" y="3215165"/>
                  <a:pt x="5708518" y="3226520"/>
                  <a:pt x="5372864" y="3203800"/>
                </a:cubicBezTo>
                <a:cubicBezTo>
                  <a:pt x="5037210" y="3181080"/>
                  <a:pt x="4780668" y="3203866"/>
                  <a:pt x="4499176" y="3203800"/>
                </a:cubicBezTo>
                <a:cubicBezTo>
                  <a:pt x="4217684" y="3203734"/>
                  <a:pt x="4025272" y="3232082"/>
                  <a:pt x="3726298" y="3203800"/>
                </a:cubicBezTo>
                <a:cubicBezTo>
                  <a:pt x="3427324" y="3175518"/>
                  <a:pt x="3489108" y="3187639"/>
                  <a:pt x="3255851" y="3203800"/>
                </a:cubicBezTo>
                <a:cubicBezTo>
                  <a:pt x="3022594" y="3219961"/>
                  <a:pt x="2942494" y="3192603"/>
                  <a:pt x="2785404" y="3203800"/>
                </a:cubicBezTo>
                <a:cubicBezTo>
                  <a:pt x="2628314" y="3214997"/>
                  <a:pt x="2097976" y="3175968"/>
                  <a:pt x="1911716" y="3203800"/>
                </a:cubicBezTo>
                <a:cubicBezTo>
                  <a:pt x="1725456" y="3231632"/>
                  <a:pt x="1557379" y="3179064"/>
                  <a:pt x="1239648" y="3203800"/>
                </a:cubicBezTo>
                <a:cubicBezTo>
                  <a:pt x="921917" y="3228536"/>
                  <a:pt x="827221" y="3192132"/>
                  <a:pt x="533977" y="3203800"/>
                </a:cubicBezTo>
                <a:cubicBezTo>
                  <a:pt x="286081" y="3194462"/>
                  <a:pt x="-61907" y="2950900"/>
                  <a:pt x="0" y="2669823"/>
                </a:cubicBezTo>
                <a:cubicBezTo>
                  <a:pt x="-5105" y="2437061"/>
                  <a:pt x="-2765" y="2380741"/>
                  <a:pt x="0" y="2178578"/>
                </a:cubicBezTo>
                <a:cubicBezTo>
                  <a:pt x="2765" y="1976415"/>
                  <a:pt x="14580" y="1872849"/>
                  <a:pt x="0" y="1687334"/>
                </a:cubicBezTo>
                <a:cubicBezTo>
                  <a:pt x="-14580" y="1501819"/>
                  <a:pt x="-16647" y="1370501"/>
                  <a:pt x="0" y="1174731"/>
                </a:cubicBezTo>
                <a:cubicBezTo>
                  <a:pt x="16647" y="978961"/>
                  <a:pt x="8538" y="776602"/>
                  <a:pt x="0" y="533977"/>
                </a:cubicBezTo>
                <a:close/>
              </a:path>
            </a:pathLst>
          </a:custGeom>
          <a:noFill/>
          <a:ln cap="flat" cmpd="sng" w="28575">
            <a:solidFill>
              <a:srgbClr val="385623"/>
            </a:solidFill>
            <a:prstDash val="dash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descr="Nature Generic Flat icon | Freepik" id="134" name="Google Shape;134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10266130" y="2076803"/>
            <a:ext cx="1597404" cy="1597404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17"/>
          <p:cNvSpPr txBox="1"/>
          <p:nvPr/>
        </p:nvSpPr>
        <p:spPr>
          <a:xfrm>
            <a:off x="1213312" y="3298484"/>
            <a:ext cx="9765375" cy="27507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 신발 브랜드              2. 인간의 발 모양</a:t>
            </a:r>
            <a:b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 사람이 배출하는 온실가스의 양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4. 자동차 바퀴 자국</a:t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8"/>
          <p:cNvSpPr txBox="1"/>
          <p:nvPr>
            <p:ph type="title"/>
          </p:nvPr>
        </p:nvSpPr>
        <p:spPr>
          <a:xfrm>
            <a:off x="1782040" y="1072569"/>
            <a:ext cx="4565271" cy="13255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85623"/>
              </a:buClr>
              <a:buSzPts val="6000"/>
              <a:buFont typeface="Arial"/>
              <a:buNone/>
            </a:pPr>
            <a:r>
              <a:rPr b="1" lang="ko-KR" sz="6000">
                <a:solidFill>
                  <a:srgbClr val="385623"/>
                </a:solidFill>
                <a:latin typeface="Arial"/>
                <a:ea typeface="Arial"/>
                <a:cs typeface="Arial"/>
                <a:sym typeface="Arial"/>
              </a:rPr>
              <a:t>생각 말하기</a:t>
            </a:r>
            <a:endParaRPr/>
          </a:p>
        </p:txBody>
      </p:sp>
      <p:sp>
        <p:nvSpPr>
          <p:cNvPr id="142" name="Google Shape;142;p18"/>
          <p:cNvSpPr/>
          <p:nvPr/>
        </p:nvSpPr>
        <p:spPr>
          <a:xfrm>
            <a:off x="554131" y="2272784"/>
            <a:ext cx="10856420" cy="9224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ko-KR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우리가 버린 쓰레기는 어디로 갈지 이야기 해봅시다!    </a:t>
            </a:r>
            <a:endParaRPr/>
          </a:p>
        </p:txBody>
      </p:sp>
      <p:pic>
        <p:nvPicPr>
          <p:cNvPr id="143" name="Google Shape;143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68903" y="3291291"/>
            <a:ext cx="2854194" cy="27793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2058" y="535994"/>
            <a:ext cx="1226817" cy="146607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use - Free ecology and environment icons" id="145" name="Google Shape;145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596687" y="2272784"/>
            <a:ext cx="813864" cy="8138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한컴오피스">
  <a:themeElements>
    <a:clrScheme name="한컴오피스">
      <a:dk1>
        <a:srgbClr val="000000"/>
      </a:dk1>
      <a:lt1>
        <a:srgbClr val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